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280" r:id="rId2"/>
    <p:sldId id="281" r:id="rId3"/>
  </p:sldIdLst>
  <p:sldSz cx="9144000" cy="6858000" type="screen4x3"/>
  <p:notesSz cx="10234613" cy="70993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725"/>
    <a:srgbClr val="D1D3D4"/>
    <a:srgbClr val="007C36"/>
    <a:srgbClr val="D1D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ED70FA-1C08-4ABA-BE15-318FDDCE0B2C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E489F27-1BAC-4157-869F-249316F6E0D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45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18E9CBF-5A16-4618-9AFB-345D31FB989A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67FE6C2-18EF-41CF-A542-D8F61B67C1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FE6C2-18EF-41CF-A542-D8F61B67C19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FE6C2-18EF-41CF-A542-D8F61B67C19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852936"/>
            <a:ext cx="7772400" cy="747514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Heading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051720" y="3886200"/>
            <a:ext cx="4464496" cy="62292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/>
                </a:solidFill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text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标题 1"/>
          <p:cNvSpPr>
            <a:spLocks noGrp="1"/>
          </p:cNvSpPr>
          <p:nvPr>
            <p:ph type="title" hasCustomPrompt="1"/>
          </p:nvPr>
        </p:nvSpPr>
        <p:spPr>
          <a:xfrm>
            <a:off x="722313" y="3579093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cap="none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dirty="0" smtClean="0"/>
              <a:t>Heading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722313" y="2078906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text</a:t>
            </a:r>
            <a:endParaRPr lang="zh-CN" alt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6635080" cy="562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Heading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  <a:lvl2pPr>
              <a:lnSpc>
                <a:spcPct val="150000"/>
              </a:lnSpc>
              <a:defRPr sz="1800">
                <a:latin typeface="Arial" pitchFamily="34" charset="0"/>
                <a:ea typeface="微软雅黑" pitchFamily="34" charset="-122"/>
                <a:cs typeface="Arial" pitchFamily="34" charset="0"/>
              </a:defRPr>
            </a:lvl2pPr>
            <a:lvl3pPr>
              <a:lnSpc>
                <a:spcPct val="150000"/>
              </a:lnSpc>
              <a:defRPr sz="1600">
                <a:latin typeface="Arial" pitchFamily="34" charset="0"/>
                <a:ea typeface="微软雅黑" pitchFamily="34" charset="-122"/>
                <a:cs typeface="Arial" pitchFamily="34" charset="0"/>
              </a:defRPr>
            </a:lvl3pPr>
            <a:lvl4pPr>
              <a:lnSpc>
                <a:spcPct val="150000"/>
              </a:lnSpc>
              <a:defRPr sz="1400">
                <a:latin typeface="Arial" pitchFamily="34" charset="0"/>
                <a:ea typeface="微软雅黑" pitchFamily="34" charset="-122"/>
                <a:cs typeface="Arial" pitchFamily="34" charset="0"/>
              </a:defRPr>
            </a:lvl4pPr>
            <a:lvl5pPr>
              <a:lnSpc>
                <a:spcPct val="150000"/>
              </a:lnSpc>
              <a:defRPr sz="1400">
                <a:latin typeface="Arial" pitchFamily="34" charset="0"/>
                <a:ea typeface="微软雅黑" pitchFamily="34" charset="-122"/>
                <a:cs typeface="Arial" pitchFamily="34" charset="0"/>
              </a:defRPr>
            </a:lvl5pPr>
          </a:lstStyle>
          <a:p>
            <a:pPr lvl="0"/>
            <a:r>
              <a:rPr lang="en-US" altLang="zh-CN" dirty="0" smtClean="0"/>
              <a:t>Heading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4"/>
            <a:r>
              <a:rPr lang="en-US" altLang="zh-CN" dirty="0" smtClean="0"/>
              <a:t>text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124744"/>
            <a:ext cx="4038600" cy="5001419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Heading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4"/>
            <a:r>
              <a:rPr lang="en-US" altLang="zh-CN" dirty="0" smtClean="0"/>
              <a:t>text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124744"/>
            <a:ext cx="4038600" cy="5001419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Heading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4"/>
            <a:r>
              <a:rPr lang="en-US" altLang="zh-CN" dirty="0" smtClean="0"/>
              <a:t>text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6635080" cy="562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latin typeface="Arial" pitchFamily="34" charset="0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Heading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7200" y="1052736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Heading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7200" y="1772816"/>
            <a:ext cx="4040188" cy="4353347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dirty="0" smtClean="0"/>
              <a:t>Heading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4"/>
            <a:r>
              <a:rPr lang="en-US" altLang="zh-CN" dirty="0" smtClean="0"/>
              <a:t>text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052736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Heading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5025" y="1772816"/>
            <a:ext cx="4041775" cy="4353347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dirty="0" smtClean="0"/>
              <a:t>Heading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4"/>
            <a:r>
              <a:rPr lang="en-US" altLang="zh-CN" dirty="0" smtClean="0"/>
              <a:t>text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6635080" cy="562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latin typeface="+mj-lt"/>
                <a:ea typeface="微软雅黑" pitchFamily="34" charset="-122"/>
              </a:defRPr>
            </a:lvl1pPr>
          </a:lstStyle>
          <a:p>
            <a:r>
              <a:rPr lang="en-US" altLang="zh-CN" dirty="0" smtClean="0"/>
              <a:t>Heading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altLang="zh-CN" dirty="0" smtClean="0"/>
              <a:t>Heading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dirty="0" smtClean="0"/>
              <a:t>text</a:t>
            </a:r>
            <a:endParaRPr lang="zh-CN" altLang="en-US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6635080" cy="562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latin typeface="+mj-lt"/>
                <a:ea typeface="微软雅黑" pitchFamily="34" charset="-122"/>
              </a:defRPr>
            </a:lvl1pPr>
          </a:lstStyle>
          <a:p>
            <a:r>
              <a:rPr lang="en-US" altLang="zh-CN" dirty="0" smtClean="0"/>
              <a:t>Heading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Heading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text</a:t>
            </a:r>
            <a:endParaRPr lang="zh-CN" altLang="en-US" dirty="0" smtClean="0"/>
          </a:p>
          <a:p>
            <a:pPr lvl="4"/>
            <a:r>
              <a:rPr lang="en-US" altLang="zh-CN" dirty="0" smtClean="0"/>
              <a:t>text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 Unicode MS" pitchFamily="34" charset="-122"/>
          <a:cs typeface="Arial" pitchFamily="34" charset="0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Arial Unicode MS" pitchFamily="34" charset="-122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Arial Unicode MS" pitchFamily="34" charset="-122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Arial Unicode MS" pitchFamily="34" charset="-122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Arial Unicode MS" pitchFamily="34" charset="-122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helpdesk@cheryjaguarlandrove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ingqing.li@cheryjaguarlandrover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Thelpdesk@cheryjaguarlandrover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ingqing.li@cheryjaguarlandrov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07504" y="1052736"/>
            <a:ext cx="8723312" cy="352839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altLang="zh-CN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altLang="zh-CN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7" name="标题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80820" cy="562074"/>
          </a:xfrm>
        </p:spPr>
        <p:txBody>
          <a:bodyPr/>
          <a:lstStyle/>
          <a:p>
            <a:r>
              <a:rPr lang="en-US" altLang="zh-CN" dirty="0"/>
              <a:t>SRM IT </a:t>
            </a:r>
            <a:r>
              <a:rPr lang="zh-CN" altLang="zh-CN" dirty="0"/>
              <a:t>问题求助渠道</a:t>
            </a:r>
          </a:p>
        </p:txBody>
      </p:sp>
      <p:sp>
        <p:nvSpPr>
          <p:cNvPr id="2" name="矩形 1"/>
          <p:cNvSpPr/>
          <p:nvPr/>
        </p:nvSpPr>
        <p:spPr>
          <a:xfrm>
            <a:off x="107504" y="1160748"/>
            <a:ext cx="81009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en-US" altLang="zh-CN" sz="1400" dirty="0"/>
              <a:t> </a:t>
            </a:r>
            <a:endParaRPr lang="zh-CN" altLang="zh-CN" sz="1400" dirty="0"/>
          </a:p>
          <a:p>
            <a:r>
              <a:rPr lang="zh-CN" altLang="zh-CN" sz="1400" b="1" dirty="0"/>
              <a:t>对于供应商而言，短期内仍通过发电子邮件的形式寻求帮助。</a:t>
            </a:r>
          </a:p>
          <a:p>
            <a:r>
              <a:rPr lang="zh-CN" altLang="zh-CN" sz="1400" i="1" dirty="0"/>
              <a:t>主送：</a:t>
            </a:r>
            <a:endParaRPr lang="zh-CN" altLang="zh-CN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altLang="zh-CN" sz="1400" u="sng" dirty="0" smtClean="0">
                <a:hlinkClick r:id="rId3"/>
              </a:rPr>
              <a:t>IThelpdesk@cheryjaguarlandrover.com</a:t>
            </a:r>
            <a:endParaRPr lang="zh-CN" altLang="zh-CN" sz="1400" dirty="0"/>
          </a:p>
          <a:p>
            <a:r>
              <a:rPr lang="zh-CN" altLang="zh-CN" sz="1400" i="1" dirty="0" smtClean="0"/>
              <a:t>抄送</a:t>
            </a:r>
            <a:r>
              <a:rPr lang="zh-CN" altLang="zh-CN" sz="1400" i="1" dirty="0"/>
              <a:t>：</a:t>
            </a:r>
            <a:endParaRPr lang="zh-CN" altLang="zh-CN" sz="1400" dirty="0"/>
          </a:p>
          <a:p>
            <a:r>
              <a:rPr lang="zh-CN" altLang="zh-CN" sz="1400" i="1" u="sng" dirty="0"/>
              <a:t>对应的采购经理或</a:t>
            </a:r>
            <a:r>
              <a:rPr lang="en-US" altLang="zh-CN" sz="1400" i="1" u="sng" dirty="0"/>
              <a:t>STA</a:t>
            </a:r>
            <a:r>
              <a:rPr lang="zh-CN" altLang="zh-CN" sz="1400" i="1" u="sng" dirty="0"/>
              <a:t>；</a:t>
            </a:r>
            <a:r>
              <a:rPr lang="en-US" altLang="zh-CN" sz="1400" i="1" u="sng" dirty="0"/>
              <a:t> Mingqing Li </a:t>
            </a:r>
            <a:r>
              <a:rPr lang="zh-CN" altLang="zh-CN" sz="1400" i="1" u="sng" dirty="0"/>
              <a:t>李</a:t>
            </a:r>
            <a:r>
              <a:rPr lang="zh-CN" altLang="zh-CN" sz="1400" i="1" u="sng" dirty="0" smtClean="0"/>
              <a:t>名庆</a:t>
            </a:r>
            <a:r>
              <a:rPr lang="en-US" altLang="zh-CN" sz="1400" i="1" u="sng" dirty="0" smtClean="0"/>
              <a:t> &lt;</a:t>
            </a:r>
            <a:r>
              <a:rPr lang="en-US" altLang="zh-CN" sz="1400" i="1" u="sng" dirty="0">
                <a:hlinkClick r:id="rId4"/>
              </a:rPr>
              <a:t>mingqing.li@cheryjaguarlandrover.com</a:t>
            </a:r>
            <a:r>
              <a:rPr lang="en-US" altLang="zh-CN" sz="1400" i="1" u="sng" dirty="0" smtClean="0"/>
              <a:t>&gt;</a:t>
            </a:r>
            <a:endParaRPr lang="en-US" altLang="zh-CN" sz="1400" i="1" dirty="0" smtClean="0"/>
          </a:p>
          <a:p>
            <a:endParaRPr lang="en-US" altLang="zh-CN" sz="1400" i="1" dirty="0"/>
          </a:p>
          <a:p>
            <a:r>
              <a:rPr lang="zh-CN" altLang="en-US" sz="1400" i="1" u="sng" dirty="0" smtClean="0"/>
              <a:t>经过业务（</a:t>
            </a:r>
            <a:r>
              <a:rPr lang="en-US" altLang="zh-CN" sz="1400" i="1" u="sng" dirty="0" smtClean="0"/>
              <a:t>Buyer or STA</a:t>
            </a:r>
            <a:r>
              <a:rPr lang="zh-CN" altLang="en-US" sz="1400" i="1" u="sng" dirty="0" smtClean="0"/>
              <a:t>）邮件确认后，</a:t>
            </a:r>
            <a:r>
              <a:rPr lang="en-US" altLang="zh-CN" sz="1400" i="1" u="sng" dirty="0" smtClean="0"/>
              <a:t>IT</a:t>
            </a:r>
            <a:r>
              <a:rPr lang="zh-CN" altLang="en-US" sz="1400" i="1" u="sng" dirty="0" smtClean="0"/>
              <a:t>热线准许注册工单提供技术支持。</a:t>
            </a:r>
            <a:endParaRPr lang="zh-CN" altLang="zh-CN" sz="1400" u="sng" dirty="0"/>
          </a:p>
        </p:txBody>
      </p:sp>
    </p:spTree>
    <p:extLst>
      <p:ext uri="{BB962C8B-B14F-4D97-AF65-F5344CB8AC3E}">
        <p14:creationId xmlns:p14="http://schemas.microsoft.com/office/powerpoint/2010/main" val="688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215516" y="1052736"/>
            <a:ext cx="8615300" cy="309634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altLang="zh-CN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altLang="zh-CN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7" name="标题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80820" cy="562074"/>
          </a:xfrm>
        </p:spPr>
        <p:txBody>
          <a:bodyPr/>
          <a:lstStyle/>
          <a:p>
            <a:r>
              <a:rPr lang="en-US" altLang="zh-CN" dirty="0"/>
              <a:t>SRM IT </a:t>
            </a:r>
            <a:r>
              <a:rPr lang="en-US" altLang="zh-CN" dirty="0" smtClean="0"/>
              <a:t>Issue Support Interface</a:t>
            </a:r>
            <a:endParaRPr lang="zh-CN" altLang="zh-CN" dirty="0"/>
          </a:p>
        </p:txBody>
      </p:sp>
      <p:sp>
        <p:nvSpPr>
          <p:cNvPr id="2" name="矩形 1"/>
          <p:cNvSpPr/>
          <p:nvPr/>
        </p:nvSpPr>
        <p:spPr>
          <a:xfrm>
            <a:off x="215516" y="1359346"/>
            <a:ext cx="8100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 </a:t>
            </a:r>
            <a:endParaRPr lang="zh-CN" altLang="zh-CN" sz="1400" dirty="0"/>
          </a:p>
          <a:p>
            <a:r>
              <a:rPr lang="en-US" altLang="zh-CN" sz="1400" b="1" dirty="0"/>
              <a:t>For suppliers, the short term is still seeking help in the form of e-mail</a:t>
            </a:r>
            <a:r>
              <a:rPr lang="en-US" altLang="zh-CN" sz="1400" b="1" dirty="0" smtClean="0"/>
              <a:t>.</a:t>
            </a:r>
            <a:endParaRPr lang="zh-CN" altLang="en-US" sz="1400" dirty="0"/>
          </a:p>
          <a:p>
            <a:r>
              <a:rPr lang="en-US" altLang="zh-CN" sz="1400" dirty="0"/>
              <a:t>Main delivery:</a:t>
            </a:r>
          </a:p>
          <a:p>
            <a:pPr lvl="0"/>
            <a:r>
              <a:rPr lang="en-US" altLang="zh-CN" sz="1400" u="sng" dirty="0" smtClean="0">
                <a:hlinkClick r:id="rId3"/>
              </a:rPr>
              <a:t>IThelpdesk@cheryjaguarlandrover.com</a:t>
            </a:r>
            <a:endParaRPr lang="zh-CN" altLang="zh-CN" sz="1400" dirty="0"/>
          </a:p>
          <a:p>
            <a:endParaRPr lang="en-US" altLang="zh-CN" sz="1400" dirty="0"/>
          </a:p>
          <a:p>
            <a:r>
              <a:rPr lang="en-US" altLang="zh-CN" sz="1400" dirty="0" smtClean="0"/>
              <a:t>Cc: the Corresponding purchasing </a:t>
            </a:r>
            <a:r>
              <a:rPr lang="en-US" altLang="zh-CN" sz="1400" dirty="0"/>
              <a:t>manager or </a:t>
            </a:r>
            <a:r>
              <a:rPr lang="en-US" altLang="zh-CN" sz="1400" dirty="0" smtClean="0"/>
              <a:t>STA</a:t>
            </a:r>
            <a:r>
              <a:rPr lang="zh-CN" altLang="en-US" sz="1400" dirty="0" smtClean="0"/>
              <a:t>； </a:t>
            </a:r>
            <a:r>
              <a:rPr lang="en-US" altLang="zh-CN" sz="1400" dirty="0"/>
              <a:t>Mingqing Li </a:t>
            </a:r>
            <a:r>
              <a:rPr lang="zh-CN" altLang="en-US" sz="1400" dirty="0"/>
              <a:t>李名庆 </a:t>
            </a:r>
            <a:r>
              <a:rPr lang="en-US" altLang="zh-CN" sz="1400" dirty="0" smtClean="0">
                <a:hlinkClick r:id="rId4"/>
              </a:rPr>
              <a:t>mingqing.li@cheryjaguarlandrover.com</a:t>
            </a:r>
            <a:endParaRPr lang="en-US" altLang="zh-CN" sz="1400" u="sng" dirty="0" smtClean="0"/>
          </a:p>
          <a:p>
            <a:endParaRPr lang="en-US" altLang="zh-CN" sz="1400" u="sng" dirty="0"/>
          </a:p>
          <a:p>
            <a:r>
              <a:rPr lang="en-US" altLang="zh-CN" sz="1400" u="sng" dirty="0" smtClean="0"/>
              <a:t>After confirmed by corresponding Buyer or STA</a:t>
            </a:r>
            <a:r>
              <a:rPr lang="zh-CN" altLang="en-US" sz="1400" u="sng" dirty="0" smtClean="0"/>
              <a:t>， </a:t>
            </a:r>
            <a:r>
              <a:rPr lang="en-US" altLang="zh-CN" sz="1400" u="sng" dirty="0" smtClean="0"/>
              <a:t>IT HELPDESK provide IT ticket </a:t>
            </a:r>
            <a:r>
              <a:rPr lang="zh-CN" altLang="en-US" sz="1400" u="sng" dirty="0"/>
              <a:t> </a:t>
            </a:r>
            <a:r>
              <a:rPr lang="en-US" altLang="zh-CN" sz="1400" u="sng" dirty="0" smtClean="0"/>
              <a:t>for technical support. 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28961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V PPT template">
  <a:themeElements>
    <a:clrScheme name="JV Color">
      <a:dk1>
        <a:sysClr val="windowText" lastClr="000000"/>
      </a:dk1>
      <a:lt1>
        <a:sysClr val="window" lastClr="FFFFFF"/>
      </a:lt1>
      <a:dk2>
        <a:srgbClr val="007F3E"/>
      </a:dk2>
      <a:lt2>
        <a:srgbClr val="80828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奇瑞捷豹路虎PPT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>
        <a:spAutoFit/>
      </a:bodyPr>
      <a:lstStyle>
        <a:defPPr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JV PPT template</Template>
  <TotalTime>1829</TotalTime>
  <Words>14</Words>
  <Application>Microsoft Office PowerPoint</Application>
  <PresentationFormat>全屏显示(4:3)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JV PPT template</vt:lpstr>
      <vt:lpstr>SRM IT 问题求助渠道</vt:lpstr>
      <vt:lpstr>SRM IT Issue Support Interface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字体介绍 Font introduction</dc:title>
  <dc:creator>微软用户</dc:creator>
  <cp:lastModifiedBy>Erin Wang 王聪</cp:lastModifiedBy>
  <cp:revision>83</cp:revision>
  <cp:lastPrinted>2015-11-17T03:27:09Z</cp:lastPrinted>
  <dcterms:created xsi:type="dcterms:W3CDTF">2013-03-11T05:30:18Z</dcterms:created>
  <dcterms:modified xsi:type="dcterms:W3CDTF">2016-11-21T03:02:23Z</dcterms:modified>
</cp:coreProperties>
</file>