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</p:sldMasterIdLst>
  <p:notesMasterIdLst>
    <p:notesMasterId r:id="rId4"/>
  </p:notesMasterIdLst>
  <p:handoutMasterIdLst>
    <p:handoutMasterId r:id="rId5"/>
  </p:handoutMasterIdLst>
  <p:sldIdLst>
    <p:sldId id="280" r:id="rId2"/>
    <p:sldId id="281" r:id="rId3"/>
  </p:sldIdLst>
  <p:sldSz cx="9144000" cy="6858000" type="screen4x3"/>
  <p:notesSz cx="10234613" cy="70993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2725"/>
    <a:srgbClr val="D1D3D4"/>
    <a:srgbClr val="007C36"/>
    <a:srgbClr val="D1D3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3" d="100"/>
          <a:sy n="73" d="100"/>
        </p:scale>
        <p:origin x="-129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434999" cy="35496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797246" y="0"/>
            <a:ext cx="4434999" cy="35496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ED70FA-1C08-4ABA-BE15-318FDDCE0B2C}" type="datetimeFigureOut">
              <a:rPr lang="zh-CN" altLang="en-US" smtClean="0"/>
              <a:pPr/>
              <a:t>2016/11/21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6743103"/>
            <a:ext cx="4434999" cy="35496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797246" y="6743103"/>
            <a:ext cx="4434999" cy="35496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1E489F27-1BAC-4157-869F-249316F6E0D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654550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434999" cy="35496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797246" y="0"/>
            <a:ext cx="4434999" cy="35496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F18E9CBF-5A16-4618-9AFB-345D31FB989A}" type="datetimeFigureOut">
              <a:rPr lang="zh-CN" altLang="en-US" smtClean="0"/>
              <a:pPr/>
              <a:t>2016/11/21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341688" y="531813"/>
            <a:ext cx="3551237" cy="26622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1023462" y="3372168"/>
            <a:ext cx="8187690" cy="3194685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6743103"/>
            <a:ext cx="4434999" cy="35496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797246" y="6743103"/>
            <a:ext cx="4434999" cy="35496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567FE6C2-18EF-41CF-A542-D8F61B67C19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227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7FE6C2-18EF-41CF-A542-D8F61B67C198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7FE6C2-18EF-41CF-A542-D8F61B67C198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685800" y="2852936"/>
            <a:ext cx="7772400" cy="747514"/>
          </a:xfrm>
          <a:prstGeom prst="rect">
            <a:avLst/>
          </a:prstGeom>
        </p:spPr>
        <p:txBody>
          <a:bodyPr/>
          <a:lstStyle>
            <a:lvl1pPr>
              <a:defRPr b="1">
                <a:latin typeface="Arial" pitchFamily="34" charset="0"/>
                <a:ea typeface="微软雅黑" pitchFamily="34" charset="-122"/>
                <a:cs typeface="Arial" pitchFamily="34" charset="0"/>
              </a:defRPr>
            </a:lvl1pPr>
          </a:lstStyle>
          <a:p>
            <a:r>
              <a:rPr lang="en-US" altLang="zh-CN" dirty="0" smtClean="0"/>
              <a:t>Heading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2051720" y="3886200"/>
            <a:ext cx="4464496" cy="62292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2"/>
                </a:solidFill>
                <a:latin typeface="Arial" pitchFamily="34" charset="0"/>
                <a:ea typeface="微软雅黑" pitchFamily="34" charset="-122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 dirty="0" smtClean="0"/>
              <a:t>text</a:t>
            </a:r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微软雅黑" pitchFamily="34" charset="-122"/>
                <a:cs typeface="Arial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微软雅黑" pitchFamily="34" charset="-122"/>
                <a:cs typeface="Arial" pitchFamily="34" charset="0"/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  <p:sp>
        <p:nvSpPr>
          <p:cNvPr id="7" name="标题 1"/>
          <p:cNvSpPr>
            <a:spLocks noGrp="1"/>
          </p:cNvSpPr>
          <p:nvPr>
            <p:ph type="title" hasCustomPrompt="1"/>
          </p:nvPr>
        </p:nvSpPr>
        <p:spPr>
          <a:xfrm>
            <a:off x="722313" y="3579093"/>
            <a:ext cx="7772400" cy="1362075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800" b="1" cap="none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zh-CN" dirty="0" smtClean="0"/>
              <a:t>Heading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722313" y="2078906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dirty="0" smtClean="0"/>
              <a:t>text</a:t>
            </a:r>
            <a:endParaRPr lang="zh-CN" altLang="en-US" dirty="0" smtClean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467544" y="188640"/>
            <a:ext cx="6635080" cy="562074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>
                <a:latin typeface="Arial" pitchFamily="34" charset="0"/>
                <a:ea typeface="微软雅黑" pitchFamily="34" charset="-122"/>
                <a:cs typeface="Arial" pitchFamily="34" charset="0"/>
              </a:defRPr>
            </a:lvl1pPr>
          </a:lstStyle>
          <a:p>
            <a:r>
              <a:rPr lang="en-US" altLang="zh-CN" dirty="0" smtClean="0"/>
              <a:t>Heading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457200" y="1124744"/>
            <a:ext cx="8229600" cy="511256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latin typeface="Arial" pitchFamily="34" charset="0"/>
                <a:ea typeface="微软雅黑" pitchFamily="34" charset="-122"/>
                <a:cs typeface="Arial" pitchFamily="34" charset="0"/>
              </a:defRPr>
            </a:lvl1pPr>
            <a:lvl2pPr>
              <a:lnSpc>
                <a:spcPct val="150000"/>
              </a:lnSpc>
              <a:defRPr sz="1800">
                <a:latin typeface="Arial" pitchFamily="34" charset="0"/>
                <a:ea typeface="微软雅黑" pitchFamily="34" charset="-122"/>
                <a:cs typeface="Arial" pitchFamily="34" charset="0"/>
              </a:defRPr>
            </a:lvl2pPr>
            <a:lvl3pPr>
              <a:lnSpc>
                <a:spcPct val="150000"/>
              </a:lnSpc>
              <a:defRPr sz="1600">
                <a:latin typeface="Arial" pitchFamily="34" charset="0"/>
                <a:ea typeface="微软雅黑" pitchFamily="34" charset="-122"/>
                <a:cs typeface="Arial" pitchFamily="34" charset="0"/>
              </a:defRPr>
            </a:lvl3pPr>
            <a:lvl4pPr>
              <a:lnSpc>
                <a:spcPct val="150000"/>
              </a:lnSpc>
              <a:defRPr sz="1400">
                <a:latin typeface="Arial" pitchFamily="34" charset="0"/>
                <a:ea typeface="微软雅黑" pitchFamily="34" charset="-122"/>
                <a:cs typeface="Arial" pitchFamily="34" charset="0"/>
              </a:defRPr>
            </a:lvl4pPr>
            <a:lvl5pPr>
              <a:lnSpc>
                <a:spcPct val="150000"/>
              </a:lnSpc>
              <a:defRPr sz="1400">
                <a:latin typeface="Arial" pitchFamily="34" charset="0"/>
                <a:ea typeface="微软雅黑" pitchFamily="34" charset="-122"/>
                <a:cs typeface="Arial" pitchFamily="34" charset="0"/>
              </a:defRPr>
            </a:lvl5pPr>
          </a:lstStyle>
          <a:p>
            <a:pPr lvl="0"/>
            <a:r>
              <a:rPr lang="en-US" altLang="zh-CN" dirty="0" smtClean="0"/>
              <a:t>Heading</a:t>
            </a:r>
            <a:endParaRPr lang="zh-CN" altLang="en-US" dirty="0" smtClean="0"/>
          </a:p>
          <a:p>
            <a:pPr lvl="1"/>
            <a:r>
              <a:rPr lang="en-US" altLang="zh-CN" dirty="0" smtClean="0"/>
              <a:t>text</a:t>
            </a:r>
            <a:endParaRPr lang="zh-CN" altLang="en-US" dirty="0" smtClean="0"/>
          </a:p>
          <a:p>
            <a:pPr lvl="2"/>
            <a:r>
              <a:rPr lang="en-US" altLang="zh-CN" dirty="0" smtClean="0"/>
              <a:t>text</a:t>
            </a:r>
            <a:endParaRPr lang="zh-CN" altLang="en-US" dirty="0" smtClean="0"/>
          </a:p>
          <a:p>
            <a:pPr lvl="3"/>
            <a:r>
              <a:rPr lang="en-US" altLang="zh-CN" dirty="0" smtClean="0"/>
              <a:t>text</a:t>
            </a:r>
            <a:endParaRPr lang="zh-CN" altLang="en-US" dirty="0" smtClean="0"/>
          </a:p>
          <a:p>
            <a:pPr lvl="4"/>
            <a:r>
              <a:rPr lang="en-US" altLang="zh-CN" dirty="0" smtClean="0"/>
              <a:t>text</a:t>
            </a:r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微软雅黑" pitchFamily="34" charset="-122"/>
                <a:cs typeface="Arial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微软雅黑" pitchFamily="34" charset="-122"/>
                <a:cs typeface="Arial" pitchFamily="34" charset="0"/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457200" y="1124744"/>
            <a:ext cx="4038600" cy="5001419"/>
          </a:xfrm>
        </p:spPr>
        <p:txBody>
          <a:bodyPr>
            <a:normAutofit/>
          </a:bodyPr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  <a:lvl2pPr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6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4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dirty="0" smtClean="0"/>
              <a:t>Heading</a:t>
            </a:r>
            <a:endParaRPr lang="zh-CN" altLang="en-US" dirty="0" smtClean="0"/>
          </a:p>
          <a:p>
            <a:pPr lvl="1"/>
            <a:r>
              <a:rPr lang="en-US" altLang="zh-CN" dirty="0" smtClean="0"/>
              <a:t>text</a:t>
            </a:r>
            <a:endParaRPr lang="zh-CN" altLang="en-US" dirty="0" smtClean="0"/>
          </a:p>
          <a:p>
            <a:pPr lvl="2"/>
            <a:r>
              <a:rPr lang="en-US" altLang="zh-CN" dirty="0" smtClean="0"/>
              <a:t>text</a:t>
            </a:r>
            <a:endParaRPr lang="zh-CN" altLang="en-US" dirty="0" smtClean="0"/>
          </a:p>
          <a:p>
            <a:pPr lvl="3"/>
            <a:r>
              <a:rPr lang="en-US" altLang="zh-CN" dirty="0" smtClean="0"/>
              <a:t>text</a:t>
            </a:r>
            <a:endParaRPr lang="zh-CN" altLang="en-US" dirty="0" smtClean="0"/>
          </a:p>
          <a:p>
            <a:pPr lvl="4"/>
            <a:r>
              <a:rPr lang="en-US" altLang="zh-CN" dirty="0" smtClean="0"/>
              <a:t>text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4648200" y="1124744"/>
            <a:ext cx="4038600" cy="5001419"/>
          </a:xfrm>
        </p:spPr>
        <p:txBody>
          <a:bodyPr>
            <a:normAutofit/>
          </a:bodyPr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  <a:lvl2pPr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6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4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dirty="0" smtClean="0"/>
              <a:t>Heading</a:t>
            </a:r>
            <a:endParaRPr lang="zh-CN" altLang="en-US" dirty="0" smtClean="0"/>
          </a:p>
          <a:p>
            <a:pPr lvl="1"/>
            <a:r>
              <a:rPr lang="en-US" altLang="zh-CN" dirty="0" smtClean="0"/>
              <a:t>text</a:t>
            </a:r>
            <a:endParaRPr lang="zh-CN" altLang="en-US" dirty="0" smtClean="0"/>
          </a:p>
          <a:p>
            <a:pPr lvl="2"/>
            <a:r>
              <a:rPr lang="en-US" altLang="zh-CN" dirty="0" smtClean="0"/>
              <a:t>text</a:t>
            </a:r>
            <a:endParaRPr lang="zh-CN" altLang="en-US" dirty="0" smtClean="0"/>
          </a:p>
          <a:p>
            <a:pPr lvl="3"/>
            <a:r>
              <a:rPr lang="en-US" altLang="zh-CN" dirty="0" smtClean="0"/>
              <a:t>text</a:t>
            </a:r>
            <a:endParaRPr lang="zh-CN" altLang="en-US" dirty="0" smtClean="0"/>
          </a:p>
          <a:p>
            <a:pPr lvl="4"/>
            <a:r>
              <a:rPr lang="en-US" altLang="zh-CN" dirty="0" smtClean="0"/>
              <a:t>text</a:t>
            </a:r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标题 1"/>
          <p:cNvSpPr>
            <a:spLocks noGrp="1"/>
          </p:cNvSpPr>
          <p:nvPr>
            <p:ph type="title" hasCustomPrompt="1"/>
          </p:nvPr>
        </p:nvSpPr>
        <p:spPr>
          <a:xfrm>
            <a:off x="467544" y="188640"/>
            <a:ext cx="6635080" cy="562074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>
                <a:latin typeface="Arial" pitchFamily="34" charset="0"/>
                <a:ea typeface="微软雅黑" pitchFamily="34" charset="-122"/>
                <a:cs typeface="Arial" pitchFamily="34" charset="0"/>
              </a:defRPr>
            </a:lvl1pPr>
          </a:lstStyle>
          <a:p>
            <a:r>
              <a:rPr lang="en-US" altLang="zh-CN" dirty="0" smtClean="0"/>
              <a:t>Heading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457200" y="1052736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dirty="0" smtClean="0"/>
              <a:t>Heading</a:t>
            </a:r>
            <a:endParaRPr lang="zh-CN" altLang="en-US" dirty="0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457200" y="1772816"/>
            <a:ext cx="4040188" cy="4353347"/>
          </a:xfrm>
        </p:spPr>
        <p:txBody>
          <a:bodyPr>
            <a:normAutofit/>
          </a:bodyPr>
          <a:lstStyle>
            <a:lvl1pPr>
              <a:defRPr sz="1800">
                <a:latin typeface="+mn-lt"/>
              </a:defRPr>
            </a:lvl1pPr>
            <a:lvl2pPr>
              <a:defRPr sz="1600">
                <a:latin typeface="+mn-lt"/>
              </a:defRPr>
            </a:lvl2pPr>
            <a:lvl3pPr>
              <a:defRPr sz="14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dirty="0" smtClean="0"/>
              <a:t>Heading</a:t>
            </a:r>
            <a:endParaRPr lang="zh-CN" altLang="en-US" dirty="0" smtClean="0"/>
          </a:p>
          <a:p>
            <a:pPr lvl="1"/>
            <a:r>
              <a:rPr lang="en-US" altLang="zh-CN" dirty="0" smtClean="0"/>
              <a:t>text</a:t>
            </a:r>
            <a:endParaRPr lang="zh-CN" altLang="en-US" dirty="0" smtClean="0"/>
          </a:p>
          <a:p>
            <a:pPr lvl="2"/>
            <a:r>
              <a:rPr lang="en-US" altLang="zh-CN" dirty="0" smtClean="0"/>
              <a:t>text</a:t>
            </a:r>
            <a:endParaRPr lang="zh-CN" altLang="en-US" dirty="0" smtClean="0"/>
          </a:p>
          <a:p>
            <a:pPr lvl="3"/>
            <a:r>
              <a:rPr lang="en-US" altLang="zh-CN" dirty="0" smtClean="0"/>
              <a:t>text</a:t>
            </a:r>
            <a:endParaRPr lang="zh-CN" altLang="en-US" dirty="0" smtClean="0"/>
          </a:p>
          <a:p>
            <a:pPr lvl="4"/>
            <a:r>
              <a:rPr lang="en-US" altLang="zh-CN" dirty="0" smtClean="0"/>
              <a:t>text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052736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dirty="0" smtClean="0"/>
              <a:t>Heading</a:t>
            </a:r>
            <a:endParaRPr lang="zh-CN" altLang="en-US" dirty="0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4645025" y="1772816"/>
            <a:ext cx="4041775" cy="4353347"/>
          </a:xfrm>
        </p:spPr>
        <p:txBody>
          <a:bodyPr>
            <a:normAutofit/>
          </a:bodyPr>
          <a:lstStyle>
            <a:lvl1pPr>
              <a:defRPr sz="1800">
                <a:latin typeface="+mn-lt"/>
              </a:defRPr>
            </a:lvl1pPr>
            <a:lvl2pPr>
              <a:defRPr sz="1600">
                <a:latin typeface="+mn-lt"/>
              </a:defRPr>
            </a:lvl2pPr>
            <a:lvl3pPr>
              <a:defRPr sz="14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dirty="0" smtClean="0"/>
              <a:t>Heading</a:t>
            </a:r>
            <a:endParaRPr lang="zh-CN" altLang="en-US" dirty="0" smtClean="0"/>
          </a:p>
          <a:p>
            <a:pPr lvl="1"/>
            <a:r>
              <a:rPr lang="en-US" altLang="zh-CN" dirty="0" smtClean="0"/>
              <a:t>text</a:t>
            </a:r>
            <a:endParaRPr lang="zh-CN" altLang="en-US" dirty="0" smtClean="0"/>
          </a:p>
          <a:p>
            <a:pPr lvl="2"/>
            <a:r>
              <a:rPr lang="en-US" altLang="zh-CN" dirty="0" smtClean="0"/>
              <a:t>text</a:t>
            </a:r>
            <a:endParaRPr lang="zh-CN" altLang="en-US" dirty="0" smtClean="0"/>
          </a:p>
          <a:p>
            <a:pPr lvl="3"/>
            <a:r>
              <a:rPr lang="en-US" altLang="zh-CN" dirty="0" smtClean="0"/>
              <a:t>text</a:t>
            </a:r>
            <a:endParaRPr lang="zh-CN" altLang="en-US" dirty="0" smtClean="0"/>
          </a:p>
          <a:p>
            <a:pPr lvl="4"/>
            <a:r>
              <a:rPr lang="en-US" altLang="zh-CN" dirty="0" smtClean="0"/>
              <a:t>text</a:t>
            </a:r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标题 1"/>
          <p:cNvSpPr>
            <a:spLocks noGrp="1"/>
          </p:cNvSpPr>
          <p:nvPr>
            <p:ph type="title" hasCustomPrompt="1"/>
          </p:nvPr>
        </p:nvSpPr>
        <p:spPr>
          <a:xfrm>
            <a:off x="467544" y="188640"/>
            <a:ext cx="6635080" cy="562074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>
                <a:latin typeface="+mj-lt"/>
                <a:ea typeface="微软雅黑" pitchFamily="34" charset="-122"/>
              </a:defRPr>
            </a:lvl1pPr>
          </a:lstStyle>
          <a:p>
            <a:r>
              <a:rPr lang="en-US" altLang="zh-CN" dirty="0" smtClean="0"/>
              <a:t>Heading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+mj-lt"/>
              </a:defRPr>
            </a:lvl1pPr>
          </a:lstStyle>
          <a:p>
            <a:r>
              <a:rPr lang="en-US" altLang="zh-CN" dirty="0" smtClean="0"/>
              <a:t>Heading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980727"/>
            <a:ext cx="5486400" cy="374684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dirty="0" smtClean="0"/>
              <a:t>text</a:t>
            </a:r>
            <a:endParaRPr lang="zh-CN" altLang="en-US" dirty="0" smtClean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标题 1"/>
          <p:cNvSpPr>
            <a:spLocks noGrp="1"/>
          </p:cNvSpPr>
          <p:nvPr>
            <p:ph type="title" hasCustomPrompt="1"/>
          </p:nvPr>
        </p:nvSpPr>
        <p:spPr>
          <a:xfrm>
            <a:off x="467544" y="188640"/>
            <a:ext cx="6635080" cy="562074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>
                <a:latin typeface="+mj-lt"/>
                <a:ea typeface="微软雅黑" pitchFamily="34" charset="-122"/>
              </a:defRPr>
            </a:lvl1pPr>
          </a:lstStyle>
          <a:p>
            <a:r>
              <a:rPr lang="en-US" altLang="zh-CN" dirty="0" smtClean="0"/>
              <a:t>Heading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0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24744"/>
            <a:ext cx="8229600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dirty="0" smtClean="0"/>
              <a:t>Heading</a:t>
            </a:r>
            <a:endParaRPr lang="zh-CN" altLang="en-US" dirty="0" smtClean="0"/>
          </a:p>
          <a:p>
            <a:pPr lvl="1"/>
            <a:r>
              <a:rPr lang="en-US" altLang="zh-CN" dirty="0" smtClean="0"/>
              <a:t>text</a:t>
            </a:r>
            <a:endParaRPr lang="zh-CN" altLang="en-US" dirty="0" smtClean="0"/>
          </a:p>
          <a:p>
            <a:pPr lvl="2"/>
            <a:r>
              <a:rPr lang="en-US" altLang="zh-CN" dirty="0" smtClean="0"/>
              <a:t>text</a:t>
            </a:r>
            <a:endParaRPr lang="zh-CN" altLang="en-US" dirty="0" smtClean="0"/>
          </a:p>
          <a:p>
            <a:pPr lvl="3"/>
            <a:r>
              <a:rPr lang="en-US" altLang="zh-CN" dirty="0" smtClean="0"/>
              <a:t>text</a:t>
            </a:r>
            <a:endParaRPr lang="zh-CN" altLang="en-US" dirty="0" smtClean="0"/>
          </a:p>
          <a:p>
            <a:pPr lvl="4"/>
            <a:r>
              <a:rPr lang="en-US" altLang="zh-CN" dirty="0" smtClean="0"/>
              <a:t>text</a:t>
            </a:r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Arial Unicode MS" pitchFamily="34" charset="-122"/>
                <a:cs typeface="Arial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Arial Unicode MS" pitchFamily="34" charset="-122"/>
                <a:cs typeface="Arial" pitchFamily="34" charset="0"/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Arial Unicode MS" pitchFamily="34" charset="-122"/>
          <a:cs typeface="Arial" pitchFamily="34" charset="0"/>
        </a:defRPr>
      </a:lvl1pPr>
      <a:lvl2pPr marL="742950" indent="-28575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Arial" pitchFamily="34" charset="0"/>
          <a:ea typeface="Arial Unicode MS" pitchFamily="34" charset="-122"/>
          <a:cs typeface="Arial" pitchFamily="34" charset="0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Arial" pitchFamily="34" charset="0"/>
          <a:ea typeface="Arial Unicode MS" pitchFamily="34" charset="-122"/>
          <a:cs typeface="Arial" pitchFamily="34" charset="0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Arial" pitchFamily="34" charset="0"/>
          <a:ea typeface="Arial Unicode MS" pitchFamily="34" charset="-122"/>
          <a:cs typeface="Arial" pitchFamily="34" charset="0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»"/>
        <a:defRPr sz="1400" kern="1200">
          <a:solidFill>
            <a:schemeClr val="tx1"/>
          </a:solidFill>
          <a:latin typeface="Arial" pitchFamily="34" charset="0"/>
          <a:ea typeface="Arial Unicode MS" pitchFamily="34" charset="-122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IThelpdesk@cheryjaguarlandrover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hyperlink" Target="mailto:mingqing.li@cheryjaguarlandrover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IThelpdesk@cheryjaguarlandrover.co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hyperlink" Target="mailto:mingqing.li@cheryjaguarlandrover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>
            <a:off x="107504" y="1052736"/>
            <a:ext cx="8723312" cy="352839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altLang="zh-CN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altLang="zh-CN" i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</a:t>
            </a:fld>
            <a:endParaRPr lang="zh-CN" altLang="en-US"/>
          </a:p>
        </p:txBody>
      </p:sp>
      <p:sp>
        <p:nvSpPr>
          <p:cNvPr id="7" name="标题 7"/>
          <p:cNvSpPr>
            <a:spLocks noGrp="1"/>
          </p:cNvSpPr>
          <p:nvPr>
            <p:ph type="title"/>
          </p:nvPr>
        </p:nvSpPr>
        <p:spPr>
          <a:xfrm>
            <a:off x="467544" y="188640"/>
            <a:ext cx="7380820" cy="562074"/>
          </a:xfrm>
        </p:spPr>
        <p:txBody>
          <a:bodyPr/>
          <a:lstStyle/>
          <a:p>
            <a:r>
              <a:rPr lang="en-US" altLang="zh-CN" dirty="0"/>
              <a:t>SRM IT </a:t>
            </a:r>
            <a:r>
              <a:rPr lang="zh-CN" altLang="zh-CN" dirty="0"/>
              <a:t>问题求助渠道</a:t>
            </a:r>
          </a:p>
        </p:txBody>
      </p:sp>
      <p:sp>
        <p:nvSpPr>
          <p:cNvPr id="2" name="矩形 1"/>
          <p:cNvSpPr/>
          <p:nvPr/>
        </p:nvSpPr>
        <p:spPr>
          <a:xfrm>
            <a:off x="107504" y="1160748"/>
            <a:ext cx="8100900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/>
              <a:t> </a:t>
            </a:r>
            <a:endParaRPr lang="zh-CN" altLang="zh-CN" dirty="0"/>
          </a:p>
          <a:p>
            <a:r>
              <a:rPr lang="en-US" altLang="zh-CN" sz="1400" dirty="0"/>
              <a:t> </a:t>
            </a:r>
            <a:endParaRPr lang="zh-CN" altLang="zh-CN" sz="1400" dirty="0"/>
          </a:p>
          <a:p>
            <a:r>
              <a:rPr lang="zh-CN" altLang="zh-CN" sz="1400" b="1" dirty="0"/>
              <a:t>对于供应商而言，短期内仍通过发电子邮件的形式寻求帮助。</a:t>
            </a:r>
          </a:p>
          <a:p>
            <a:r>
              <a:rPr lang="zh-CN" altLang="zh-CN" sz="1400" i="1" dirty="0"/>
              <a:t>主送：</a:t>
            </a:r>
            <a:endParaRPr lang="zh-CN" altLang="zh-CN" sz="1400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en-US" altLang="zh-CN" sz="1400" u="sng" dirty="0" smtClean="0">
                <a:hlinkClick r:id="rId3"/>
              </a:rPr>
              <a:t>IThelpdesk@cheryjaguarlandrover.com</a:t>
            </a:r>
            <a:endParaRPr lang="zh-CN" altLang="zh-CN" sz="1400" dirty="0"/>
          </a:p>
          <a:p>
            <a:r>
              <a:rPr lang="zh-CN" altLang="zh-CN" sz="1400" i="1" dirty="0" smtClean="0"/>
              <a:t>抄送</a:t>
            </a:r>
            <a:r>
              <a:rPr lang="zh-CN" altLang="zh-CN" sz="1400" i="1" dirty="0"/>
              <a:t>：</a:t>
            </a:r>
            <a:endParaRPr lang="zh-CN" altLang="zh-CN" sz="1400" dirty="0"/>
          </a:p>
          <a:p>
            <a:r>
              <a:rPr lang="zh-CN" altLang="zh-CN" sz="1400" i="1" u="sng" dirty="0"/>
              <a:t>对应的采购经理或</a:t>
            </a:r>
            <a:r>
              <a:rPr lang="en-US" altLang="zh-CN" sz="1400" i="1" u="sng" dirty="0"/>
              <a:t>STA</a:t>
            </a:r>
            <a:r>
              <a:rPr lang="zh-CN" altLang="zh-CN" sz="1400" i="1" u="sng" dirty="0"/>
              <a:t>；</a:t>
            </a:r>
            <a:r>
              <a:rPr lang="en-US" altLang="zh-CN" sz="1400" i="1" u="sng" dirty="0"/>
              <a:t> Mingqing Li </a:t>
            </a:r>
            <a:r>
              <a:rPr lang="zh-CN" altLang="zh-CN" sz="1400" i="1" u="sng" dirty="0"/>
              <a:t>李</a:t>
            </a:r>
            <a:r>
              <a:rPr lang="zh-CN" altLang="zh-CN" sz="1400" i="1" u="sng" dirty="0" smtClean="0"/>
              <a:t>名庆</a:t>
            </a:r>
            <a:r>
              <a:rPr lang="en-US" altLang="zh-CN" sz="1400" i="1" u="sng" dirty="0" smtClean="0"/>
              <a:t> &lt;</a:t>
            </a:r>
            <a:r>
              <a:rPr lang="en-US" altLang="zh-CN" sz="1400" i="1" u="sng" dirty="0">
                <a:hlinkClick r:id="rId4"/>
              </a:rPr>
              <a:t>mingqing.li@cheryjaguarlandrover.com</a:t>
            </a:r>
            <a:r>
              <a:rPr lang="en-US" altLang="zh-CN" sz="1400" i="1" u="sng" dirty="0" smtClean="0"/>
              <a:t>&gt;</a:t>
            </a:r>
            <a:endParaRPr lang="en-US" altLang="zh-CN" sz="1400" i="1" dirty="0" smtClean="0"/>
          </a:p>
          <a:p>
            <a:endParaRPr lang="en-US" altLang="zh-CN" sz="1400" i="1" dirty="0"/>
          </a:p>
          <a:p>
            <a:r>
              <a:rPr lang="zh-CN" altLang="en-US" sz="1400" i="1" u="sng" dirty="0" smtClean="0"/>
              <a:t>经过业务（</a:t>
            </a:r>
            <a:r>
              <a:rPr lang="en-US" altLang="zh-CN" sz="1400" i="1" u="sng" dirty="0" smtClean="0"/>
              <a:t>Buyer or STA</a:t>
            </a:r>
            <a:r>
              <a:rPr lang="zh-CN" altLang="en-US" sz="1400" i="1" u="sng" dirty="0" smtClean="0"/>
              <a:t>）邮件确认后，</a:t>
            </a:r>
            <a:r>
              <a:rPr lang="en-US" altLang="zh-CN" sz="1400" i="1" u="sng" dirty="0" smtClean="0"/>
              <a:t>IT</a:t>
            </a:r>
            <a:r>
              <a:rPr lang="zh-CN" altLang="en-US" sz="1400" i="1" u="sng" dirty="0" smtClean="0"/>
              <a:t>热线准许注册工单提供技术支持。</a:t>
            </a:r>
            <a:endParaRPr lang="zh-CN" altLang="zh-CN" sz="1400" u="sng" dirty="0"/>
          </a:p>
        </p:txBody>
      </p:sp>
    </p:spTree>
    <p:extLst>
      <p:ext uri="{BB962C8B-B14F-4D97-AF65-F5344CB8AC3E}">
        <p14:creationId xmlns:p14="http://schemas.microsoft.com/office/powerpoint/2010/main" val="688738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>
            <a:off x="215516" y="1052736"/>
            <a:ext cx="8615300" cy="309634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altLang="zh-CN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altLang="zh-CN" i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</a:t>
            </a:fld>
            <a:endParaRPr lang="zh-CN" altLang="en-US"/>
          </a:p>
        </p:txBody>
      </p:sp>
      <p:sp>
        <p:nvSpPr>
          <p:cNvPr id="7" name="标题 7"/>
          <p:cNvSpPr>
            <a:spLocks noGrp="1"/>
          </p:cNvSpPr>
          <p:nvPr>
            <p:ph type="title"/>
          </p:nvPr>
        </p:nvSpPr>
        <p:spPr>
          <a:xfrm>
            <a:off x="467544" y="188640"/>
            <a:ext cx="7380820" cy="562074"/>
          </a:xfrm>
        </p:spPr>
        <p:txBody>
          <a:bodyPr/>
          <a:lstStyle/>
          <a:p>
            <a:r>
              <a:rPr lang="en-US" altLang="zh-CN" dirty="0"/>
              <a:t>SRM IT </a:t>
            </a:r>
            <a:r>
              <a:rPr lang="en-US" altLang="zh-CN" dirty="0" smtClean="0"/>
              <a:t>Issue Support Interface</a:t>
            </a:r>
            <a:endParaRPr lang="zh-CN" altLang="zh-CN" dirty="0"/>
          </a:p>
        </p:txBody>
      </p:sp>
      <p:sp>
        <p:nvSpPr>
          <p:cNvPr id="2" name="矩形 1"/>
          <p:cNvSpPr/>
          <p:nvPr/>
        </p:nvSpPr>
        <p:spPr>
          <a:xfrm>
            <a:off x="215516" y="1359346"/>
            <a:ext cx="81009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400" dirty="0"/>
              <a:t> </a:t>
            </a:r>
            <a:endParaRPr lang="zh-CN" altLang="zh-CN" sz="1400" dirty="0"/>
          </a:p>
          <a:p>
            <a:r>
              <a:rPr lang="en-US" altLang="zh-CN" sz="1400" b="1" dirty="0"/>
              <a:t>For suppliers, the short term is still seeking help in the form of e-mail</a:t>
            </a:r>
            <a:r>
              <a:rPr lang="en-US" altLang="zh-CN" sz="1400" b="1" dirty="0" smtClean="0"/>
              <a:t>.</a:t>
            </a:r>
            <a:endParaRPr lang="zh-CN" altLang="en-US" sz="1400" dirty="0"/>
          </a:p>
          <a:p>
            <a:r>
              <a:rPr lang="en-US" altLang="zh-CN" sz="1400" dirty="0"/>
              <a:t>Main delivery:</a:t>
            </a:r>
          </a:p>
          <a:p>
            <a:pPr lvl="0"/>
            <a:r>
              <a:rPr lang="en-US" altLang="zh-CN" sz="1400" u="sng" dirty="0" smtClean="0">
                <a:hlinkClick r:id="rId3"/>
              </a:rPr>
              <a:t>IThelpdesk@cheryjaguarlandrover.com</a:t>
            </a:r>
            <a:endParaRPr lang="zh-CN" altLang="zh-CN" sz="1400" dirty="0"/>
          </a:p>
          <a:p>
            <a:endParaRPr lang="en-US" altLang="zh-CN" sz="1400" dirty="0"/>
          </a:p>
          <a:p>
            <a:r>
              <a:rPr lang="en-US" altLang="zh-CN" sz="1400" dirty="0" smtClean="0"/>
              <a:t>Cc: the Corresponding purchasing </a:t>
            </a:r>
            <a:r>
              <a:rPr lang="en-US" altLang="zh-CN" sz="1400" dirty="0"/>
              <a:t>manager or </a:t>
            </a:r>
            <a:r>
              <a:rPr lang="en-US" altLang="zh-CN" sz="1400" dirty="0" smtClean="0"/>
              <a:t>STA</a:t>
            </a:r>
            <a:r>
              <a:rPr lang="zh-CN" altLang="en-US" sz="1400" dirty="0" smtClean="0"/>
              <a:t>； </a:t>
            </a:r>
            <a:r>
              <a:rPr lang="en-US" altLang="zh-CN" sz="1400" dirty="0"/>
              <a:t>Mingqing Li </a:t>
            </a:r>
            <a:r>
              <a:rPr lang="zh-CN" altLang="en-US" sz="1400" dirty="0"/>
              <a:t>李名庆 </a:t>
            </a:r>
            <a:r>
              <a:rPr lang="en-US" altLang="zh-CN" sz="1400" dirty="0" smtClean="0">
                <a:hlinkClick r:id="rId4"/>
              </a:rPr>
              <a:t>mingqing.li@cheryjaguarlandrover.com</a:t>
            </a:r>
            <a:endParaRPr lang="en-US" altLang="zh-CN" sz="1400" u="sng" dirty="0" smtClean="0"/>
          </a:p>
          <a:p>
            <a:endParaRPr lang="en-US" altLang="zh-CN" sz="1400" u="sng" dirty="0"/>
          </a:p>
          <a:p>
            <a:r>
              <a:rPr lang="en-US" altLang="zh-CN" sz="1400" u="sng" dirty="0" smtClean="0"/>
              <a:t>After confirmed by corresponding Buyer or STA</a:t>
            </a:r>
            <a:r>
              <a:rPr lang="zh-CN" altLang="en-US" sz="1400" u="sng" dirty="0" smtClean="0"/>
              <a:t>， </a:t>
            </a:r>
            <a:r>
              <a:rPr lang="en-US" altLang="zh-CN" sz="1400" u="sng" dirty="0" smtClean="0"/>
              <a:t>IT HELPDESK provide IT ticket </a:t>
            </a:r>
            <a:r>
              <a:rPr lang="zh-CN" altLang="en-US" sz="1400" u="sng" dirty="0"/>
              <a:t> </a:t>
            </a:r>
            <a:r>
              <a:rPr lang="en-US" altLang="zh-CN" sz="1400" u="sng" dirty="0" smtClean="0"/>
              <a:t>for technical support. </a:t>
            </a:r>
            <a:endParaRPr lang="en-US" altLang="zh-CN" sz="1400" dirty="0"/>
          </a:p>
        </p:txBody>
      </p:sp>
    </p:spTree>
    <p:extLst>
      <p:ext uri="{BB962C8B-B14F-4D97-AF65-F5344CB8AC3E}">
        <p14:creationId xmlns:p14="http://schemas.microsoft.com/office/powerpoint/2010/main" val="2896172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V PPT template">
  <a:themeElements>
    <a:clrScheme name="JV Color">
      <a:dk1>
        <a:sysClr val="windowText" lastClr="000000"/>
      </a:dk1>
      <a:lt1>
        <a:sysClr val="window" lastClr="FFFFFF"/>
      </a:lt1>
      <a:dk2>
        <a:srgbClr val="007F3E"/>
      </a:dk2>
      <a:lt2>
        <a:srgbClr val="808285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奇瑞捷豹路虎PPT字体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>
        <a:spAutoFit/>
      </a:bodyPr>
      <a:lstStyle>
        <a:defPPr>
          <a:defRPr sz="16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JV PPT template</Template>
  <TotalTime>1829</TotalTime>
  <Words>14</Words>
  <Application>Microsoft Office PowerPoint</Application>
  <PresentationFormat>全屏显示(4:3)</PresentationFormat>
  <Paragraphs>25</Paragraphs>
  <Slides>2</Slides>
  <Notes>2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JV PPT template</vt:lpstr>
      <vt:lpstr>SRM IT 问题求助渠道</vt:lpstr>
      <vt:lpstr>SRM IT Issue Support Interface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字体介绍 Font introduction</dc:title>
  <dc:creator>微软用户</dc:creator>
  <cp:lastModifiedBy>Erin Wang 王聪</cp:lastModifiedBy>
  <cp:revision>83</cp:revision>
  <cp:lastPrinted>2015-11-17T03:27:09Z</cp:lastPrinted>
  <dcterms:created xsi:type="dcterms:W3CDTF">2013-03-11T05:30:18Z</dcterms:created>
  <dcterms:modified xsi:type="dcterms:W3CDTF">2016-11-21T03:02:23Z</dcterms:modified>
</cp:coreProperties>
</file>