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3" r:id="rId3"/>
  </p:sldMasterIdLst>
  <p:sldIdLst>
    <p:sldId id="257" r:id="rId4"/>
    <p:sldId id="259" r:id="rId5"/>
    <p:sldId id="258" r:id="rId6"/>
    <p:sldId id="260" r:id="rId7"/>
    <p:sldId id="263" r:id="rId8"/>
    <p:sldId id="261" r:id="rId9"/>
    <p:sldId id="262" r:id="rId10"/>
    <p:sldId id="264" r:id="rId11"/>
    <p:sldId id="265"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87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2.xml"/><Relationship Id="rId7"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7.xml"/><Relationship Id="rId7" Type="http://schemas.openxmlformats.org/officeDocument/2006/relationships/slideMaster" Target="../slideMasters/slideMaster3.xml"/><Relationship Id="rId2" Type="http://schemas.openxmlformats.org/officeDocument/2006/relationships/tags" Target="../tags/tag6.xml"/><Relationship Id="rId1" Type="http://schemas.openxmlformats.org/officeDocument/2006/relationships/vmlDrawing" Target="../drawings/vmlDrawing2.v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59074" name="Rectangle 2"/>
          <p:cNvSpPr>
            <a:spLocks noGrp="1" noChangeArrowheads="1"/>
          </p:cNvSpPr>
          <p:nvPr>
            <p:ph type="ctrTitle" hasCustomPrompt="1"/>
          </p:nvPr>
        </p:nvSpPr>
        <p:spPr>
          <a:xfrm>
            <a:off x="687479" y="2608995"/>
            <a:ext cx="10859117" cy="498598"/>
          </a:xfrm>
        </p:spPr>
        <p:txBody>
          <a:bodyPr wrap="square">
            <a:spAutoFit/>
          </a:bodyPr>
          <a:lstStyle>
            <a:lvl1pPr>
              <a:lnSpc>
                <a:spcPct val="90000"/>
              </a:lnSpc>
              <a:defRPr sz="3600" baseline="0"/>
            </a:lvl1pPr>
          </a:lstStyle>
          <a:p>
            <a:pPr lvl="0"/>
            <a:r>
              <a:rPr lang="en-GB" noProof="0" dirty="0" smtClean="0"/>
              <a:t>[Project Name]</a:t>
            </a:r>
          </a:p>
        </p:txBody>
      </p:sp>
      <p:sp>
        <p:nvSpPr>
          <p:cNvPr id="259075" name="Rectangle 3"/>
          <p:cNvSpPr>
            <a:spLocks noGrp="1" noChangeArrowheads="1"/>
          </p:cNvSpPr>
          <p:nvPr>
            <p:ph type="subTitle" idx="1" hasCustomPrompt="1"/>
          </p:nvPr>
        </p:nvSpPr>
        <p:spPr>
          <a:xfrm>
            <a:off x="690659" y="3380604"/>
            <a:ext cx="10855940" cy="830997"/>
          </a:xfrm>
        </p:spPr>
        <p:txBody>
          <a:bodyPr wrap="square">
            <a:spAutoFit/>
          </a:bodyPr>
          <a:lstStyle>
            <a:lvl1pPr>
              <a:lnSpc>
                <a:spcPct val="90000"/>
              </a:lnSpc>
              <a:defRPr sz="2000" baseline="0"/>
            </a:lvl1pPr>
          </a:lstStyle>
          <a:p>
            <a:pPr lvl="0"/>
            <a:r>
              <a:rPr lang="en-US" noProof="0" dirty="0" smtClean="0"/>
              <a:t>[Document title]</a:t>
            </a:r>
          </a:p>
          <a:p>
            <a:pPr lvl="0"/>
            <a:endParaRPr lang="en-US" noProof="0" dirty="0" smtClean="0"/>
          </a:p>
          <a:p>
            <a:pPr lvl="0"/>
            <a:r>
              <a:rPr lang="en-US" noProof="0" dirty="0" smtClean="0"/>
              <a:t>[Document reference]</a:t>
            </a:r>
            <a:endParaRPr lang="en-GB" noProof="0" dirty="0" smtClean="0"/>
          </a:p>
        </p:txBody>
      </p:sp>
    </p:spTree>
    <p:extLst>
      <p:ext uri="{BB962C8B-B14F-4D97-AF65-F5344CB8AC3E}">
        <p14:creationId xmlns:p14="http://schemas.microsoft.com/office/powerpoint/2010/main" val="190516820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GB"/>
          </a:p>
        </p:txBody>
      </p:sp>
      <p:sp>
        <p:nvSpPr>
          <p:cNvPr id="4" name="Picture Placeholder 3"/>
          <p:cNvSpPr>
            <a:spLocks noGrp="1"/>
          </p:cNvSpPr>
          <p:nvPr>
            <p:ph type="pic" sz="quarter" idx="10"/>
          </p:nvPr>
        </p:nvSpPr>
        <p:spPr>
          <a:xfrm>
            <a:off x="689066" y="1608137"/>
            <a:ext cx="10799581" cy="4348163"/>
          </a:xfrm>
        </p:spPr>
        <p:txBody>
          <a:bodyPr/>
          <a:lstStyle/>
          <a:p>
            <a:r>
              <a:rPr lang="en-US" altLang="zh-CN" smtClean="0"/>
              <a:t>Click icon to add picture</a:t>
            </a:r>
            <a:endParaRPr lang="en-GB" dirty="0"/>
          </a:p>
        </p:txBody>
      </p:sp>
    </p:spTree>
    <p:extLst>
      <p:ext uri="{BB962C8B-B14F-4D97-AF65-F5344CB8AC3E}">
        <p14:creationId xmlns:p14="http://schemas.microsoft.com/office/powerpoint/2010/main" val="415650703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404892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GB"/>
          </a:p>
        </p:txBody>
      </p:sp>
    </p:spTree>
    <p:extLst>
      <p:ext uri="{BB962C8B-B14F-4D97-AF65-F5344CB8AC3E}">
        <p14:creationId xmlns:p14="http://schemas.microsoft.com/office/powerpoint/2010/main" val="32798245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9_Title Only">
    <p:spTree>
      <p:nvGrpSpPr>
        <p:cNvPr id="1" name=""/>
        <p:cNvGrpSpPr/>
        <p:nvPr/>
      </p:nvGrpSpPr>
      <p:grpSpPr>
        <a:xfrm>
          <a:off x="0" y="0"/>
          <a:ext cx="0" cy="0"/>
          <a:chOff x="0" y="0"/>
          <a:chExt cx="0" cy="0"/>
        </a:xfrm>
      </p:grpSpPr>
      <p:graphicFrame>
        <p:nvGraphicFramePr>
          <p:cNvPr id="3" name="Rectangle 1" hidden="1"/>
          <p:cNvGraphicFramePr>
            <a:graphicFrameLocks/>
          </p:cNvGraphicFramePr>
          <p:nvPr>
            <p:custDataLst>
              <p:tags r:id="rId2"/>
            </p:custDataLst>
          </p:nvPr>
        </p:nvGraphicFramePr>
        <p:xfrm>
          <a:off x="2" y="0"/>
          <a:ext cx="194733" cy="158750"/>
        </p:xfrm>
        <a:graphic>
          <a:graphicData uri="http://schemas.openxmlformats.org/presentationml/2006/ole">
            <mc:AlternateContent xmlns:mc="http://schemas.openxmlformats.org/markup-compatibility/2006">
              <mc:Choice xmlns:v="urn:schemas-microsoft-com:vml" Requires="v">
                <p:oleObj spid="_x0000_s1043" name="think-cell Slide" r:id="rId8" imgW="0" imgH="0" progId="">
                  <p:embed/>
                </p:oleObj>
              </mc:Choice>
              <mc:Fallback>
                <p:oleObj name="think-cell Slide" r:id="rId8"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 y="0"/>
                        <a:ext cx="194733"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custDataLst>
              <p:tags r:id="rId3"/>
            </p:custDataLst>
          </p:nvPr>
        </p:nvSpPr>
        <p:spPr/>
        <p:txBody>
          <a:bodyPr/>
          <a:lstStyle>
            <a:lvl1pPr>
              <a:defRPr>
                <a:latin typeface="Arial" pitchFamily="34" charset="0"/>
              </a:defRPr>
            </a:lvl1pPr>
          </a:lstStyle>
          <a:p>
            <a:r>
              <a:rPr lang="en-US" altLang="zh-CN" noProof="0" smtClean="0"/>
              <a:t>Click to edit Master title style</a:t>
            </a:r>
            <a:endParaRPr lang="en-US" noProof="0" dirty="0"/>
          </a:p>
        </p:txBody>
      </p:sp>
      <p:sp>
        <p:nvSpPr>
          <p:cNvPr id="6" name="Slide Number Placeholder 2"/>
          <p:cNvSpPr>
            <a:spLocks noGrp="1"/>
          </p:cNvSpPr>
          <p:nvPr>
            <p:ph type="sldNum" sz="quarter" idx="10"/>
            <p:custDataLst>
              <p:tags r:id="rId4"/>
            </p:custDataLst>
          </p:nvPr>
        </p:nvSpPr>
        <p:spPr>
          <a:xfrm>
            <a:off x="554570" y="6554788"/>
            <a:ext cx="461433" cy="132024"/>
          </a:xfrm>
          <a:prstGeom prst="rect">
            <a:avLst/>
          </a:prstGeom>
        </p:spPr>
        <p:txBody>
          <a:bodyPr/>
          <a:lstStyle>
            <a:lvl1pPr>
              <a:defRPr>
                <a:latin typeface="Arial" pitchFamily="34" charset="0"/>
                <a:cs typeface="Arial" pitchFamily="34" charset="0"/>
              </a:defRPr>
            </a:lvl1pPr>
          </a:lstStyle>
          <a:p>
            <a:fld id="{03E37BC5-8385-44D2-8BBA-276D7CF5AEF3}" type="slidenum">
              <a:rPr lang="zh-CN" altLang="en-US" smtClean="0"/>
              <a:t>‹#›</a:t>
            </a:fld>
            <a:endParaRPr lang="zh-CN" altLang="en-US"/>
          </a:p>
        </p:txBody>
      </p:sp>
      <p:sp>
        <p:nvSpPr>
          <p:cNvPr id="7" name="Footer Placeholder 3"/>
          <p:cNvSpPr>
            <a:spLocks noGrp="1"/>
          </p:cNvSpPr>
          <p:nvPr>
            <p:ph type="ftr" sz="quarter" idx="11"/>
            <p:custDataLst>
              <p:tags r:id="rId5"/>
            </p:custDataLst>
          </p:nvPr>
        </p:nvSpPr>
        <p:spPr>
          <a:xfrm>
            <a:off x="1028702" y="6554788"/>
            <a:ext cx="5757333" cy="129138"/>
          </a:xfrm>
          <a:prstGeom prst="rect">
            <a:avLst/>
          </a:prstGeom>
        </p:spPr>
        <p:txBody>
          <a:bodyPr/>
          <a:lstStyle>
            <a:lvl1pPr>
              <a:defRPr>
                <a:latin typeface="Arial" pitchFamily="34" charset="0"/>
                <a:cs typeface="Arial" pitchFamily="34" charset="0"/>
              </a:defRPr>
            </a:lvl1pPr>
          </a:lstStyle>
          <a:p>
            <a:endParaRPr lang="zh-CN" altLang="en-US"/>
          </a:p>
        </p:txBody>
      </p:sp>
      <p:sp>
        <p:nvSpPr>
          <p:cNvPr id="9" name="Rectangle 8"/>
          <p:cNvSpPr>
            <a:spLocks noChangeArrowheads="1"/>
          </p:cNvSpPr>
          <p:nvPr>
            <p:custDataLst>
              <p:tags r:id="rId6"/>
            </p:custDataLst>
          </p:nvPr>
        </p:nvSpPr>
        <p:spPr bwMode="auto">
          <a:xfrm>
            <a:off x="9761083" y="6554788"/>
            <a:ext cx="1853071" cy="141064"/>
          </a:xfrm>
          <a:prstGeom prst="rect">
            <a:avLst/>
          </a:prstGeom>
          <a:noFill/>
          <a:ln w="25400" algn="ctr">
            <a:noFill/>
            <a:miter lim="800000"/>
            <a:headEnd/>
            <a:tailEnd/>
          </a:ln>
        </p:spPr>
        <p:txBody>
          <a:bodyPr wrap="none" lIns="0" tIns="0" rIns="0" bIns="0">
            <a:spAutoFit/>
          </a:bodyPr>
          <a:lstStyle/>
          <a:p>
            <a:pPr algn="r" defTabSz="957998">
              <a:lnSpc>
                <a:spcPts val="1128"/>
              </a:lnSpc>
              <a:defRPr/>
            </a:pPr>
            <a:r>
              <a:rPr lang="en-US" sz="800" dirty="0">
                <a:solidFill>
                  <a:srgbClr val="002776"/>
                </a:solidFill>
                <a:latin typeface="Arial" pitchFamily="34" charset="0"/>
                <a:cs typeface="Arial" pitchFamily="34" charset="0"/>
              </a:rPr>
              <a:t>© 2012 Deloitte Global Services Limited </a:t>
            </a:r>
          </a:p>
        </p:txBody>
      </p:sp>
    </p:spTree>
    <p:extLst>
      <p:ext uri="{BB962C8B-B14F-4D97-AF65-F5344CB8AC3E}">
        <p14:creationId xmlns:p14="http://schemas.microsoft.com/office/powerpoint/2010/main" val="2122701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914400" y="2852942"/>
            <a:ext cx="10363200" cy="747515"/>
          </a:xfrm>
          <a:prstGeom prst="rect">
            <a:avLst/>
          </a:prstGeom>
        </p:spPr>
        <p:txBody>
          <a:bodyPr/>
          <a:lstStyle>
            <a:lvl1pPr>
              <a:defRPr b="1">
                <a:latin typeface="Arial" pitchFamily="34" charset="0"/>
                <a:ea typeface="微软雅黑" pitchFamily="34" charset="-122"/>
                <a:cs typeface="Arial" pitchFamily="34" charset="0"/>
              </a:defRPr>
            </a:lvl1pPr>
          </a:lstStyle>
          <a:p>
            <a:r>
              <a:rPr lang="en-US" altLang="zh-CN" dirty="0" smtClean="0"/>
              <a:t>Heading</a:t>
            </a:r>
            <a:endParaRPr lang="zh-CN" altLang="en-US" dirty="0"/>
          </a:p>
        </p:txBody>
      </p:sp>
      <p:sp>
        <p:nvSpPr>
          <p:cNvPr id="3" name="副标题 2"/>
          <p:cNvSpPr>
            <a:spLocks noGrp="1"/>
          </p:cNvSpPr>
          <p:nvPr>
            <p:ph type="subTitle" idx="1" hasCustomPrompt="1"/>
          </p:nvPr>
        </p:nvSpPr>
        <p:spPr>
          <a:xfrm>
            <a:off x="2735630" y="3886200"/>
            <a:ext cx="5952661" cy="622920"/>
          </a:xfrm>
        </p:spPr>
        <p:txBody>
          <a:bodyPr>
            <a:normAutofit/>
          </a:bodyPr>
          <a:lstStyle>
            <a:lvl1pPr marL="0" indent="0" algn="ctr">
              <a:buNone/>
              <a:defRPr sz="2000">
                <a:solidFill>
                  <a:schemeClr val="bg2"/>
                </a:solidFill>
                <a:latin typeface="Arial" pitchFamily="34" charset="0"/>
                <a:ea typeface="微软雅黑" pitchFamily="34" charset="-122"/>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smtClean="0"/>
              <a:t>text</a:t>
            </a:r>
            <a:endParaRPr lang="zh-CN" altLang="en-US" dirty="0"/>
          </a:p>
        </p:txBody>
      </p:sp>
      <p:sp>
        <p:nvSpPr>
          <p:cNvPr id="5" name="页脚占位符 4"/>
          <p:cNvSpPr>
            <a:spLocks noGrp="1"/>
          </p:cNvSpPr>
          <p:nvPr>
            <p:ph type="ftr" sz="quarter" idx="11"/>
          </p:nvPr>
        </p:nvSpPr>
        <p:spPr/>
        <p:txBody>
          <a:bodyPr/>
          <a:lstStyle>
            <a:lvl1pPr>
              <a:defRPr>
                <a:latin typeface="Arial" pitchFamily="34" charset="0"/>
                <a:ea typeface="微软雅黑" pitchFamily="34" charset="-122"/>
                <a:cs typeface="Arial" pitchFamily="34" charset="0"/>
              </a:defRPr>
            </a:lvl1p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atin typeface="Arial" pitchFamily="34" charset="0"/>
                <a:ea typeface="微软雅黑" pitchFamily="34" charset="-122"/>
                <a:cs typeface="Arial" pitchFamily="34" charset="0"/>
              </a:defRPr>
            </a:lvl1p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32649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节标题">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lvl1pPr>
              <a:defRPr>
                <a:latin typeface="Arial" pitchFamily="34" charset="0"/>
                <a:cs typeface="Arial" pitchFamily="34" charset="0"/>
              </a:defRPr>
            </a:lvl1p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atin typeface="Arial" pitchFamily="34" charset="0"/>
                <a:cs typeface="Arial" pitchFamily="34" charset="0"/>
              </a:defRPr>
            </a:lvl1p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标题 1"/>
          <p:cNvSpPr>
            <a:spLocks noGrp="1"/>
          </p:cNvSpPr>
          <p:nvPr>
            <p:ph type="title" hasCustomPrompt="1"/>
          </p:nvPr>
        </p:nvSpPr>
        <p:spPr>
          <a:xfrm>
            <a:off x="963084" y="3579094"/>
            <a:ext cx="10363200" cy="1362075"/>
          </a:xfrm>
          <a:prstGeom prst="rect">
            <a:avLst/>
          </a:prstGeom>
        </p:spPr>
        <p:txBody>
          <a:bodyPr anchor="t">
            <a:normAutofit/>
          </a:bodyPr>
          <a:lstStyle>
            <a:lvl1pPr algn="l">
              <a:defRPr sz="2800" b="1" cap="none" baseline="0">
                <a:latin typeface="Arial" pitchFamily="34" charset="0"/>
                <a:cs typeface="Arial" pitchFamily="34" charset="0"/>
              </a:defRPr>
            </a:lvl1pPr>
          </a:lstStyle>
          <a:p>
            <a:r>
              <a:rPr lang="en-US" altLang="zh-CN" dirty="0" smtClean="0"/>
              <a:t>Heading</a:t>
            </a:r>
            <a:endParaRPr lang="zh-CN" altLang="en-US" dirty="0"/>
          </a:p>
        </p:txBody>
      </p:sp>
      <p:sp>
        <p:nvSpPr>
          <p:cNvPr id="8" name="文本占位符 2"/>
          <p:cNvSpPr>
            <a:spLocks noGrp="1"/>
          </p:cNvSpPr>
          <p:nvPr>
            <p:ph type="body" idx="1" hasCustomPrompt="1"/>
          </p:nvPr>
        </p:nvSpPr>
        <p:spPr>
          <a:xfrm>
            <a:off x="963084" y="2078911"/>
            <a:ext cx="10363200" cy="1500187"/>
          </a:xfrm>
        </p:spPr>
        <p:txBody>
          <a:bodyPr anchor="b">
            <a:normAutofit/>
          </a:bodyPr>
          <a:lstStyle>
            <a:lvl1pPr marL="0" indent="0">
              <a:buNone/>
              <a:defRPr sz="2000">
                <a:solidFill>
                  <a:schemeClr val="bg2"/>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dirty="0" smtClean="0"/>
              <a:t>text</a:t>
            </a:r>
            <a:endParaRPr lang="zh-CN" altLang="en-US" dirty="0" smtClean="0"/>
          </a:p>
        </p:txBody>
      </p:sp>
    </p:spTree>
    <p:extLst>
      <p:ext uri="{BB962C8B-B14F-4D97-AF65-F5344CB8AC3E}">
        <p14:creationId xmlns:p14="http://schemas.microsoft.com/office/powerpoint/2010/main" val="2081610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3392" y="188640"/>
            <a:ext cx="8846773" cy="562075"/>
          </a:xfrm>
          <a:prstGeom prst="rect">
            <a:avLst/>
          </a:prstGeom>
        </p:spPr>
        <p:txBody>
          <a:bodyPr>
            <a:noAutofit/>
          </a:bodyPr>
          <a:lstStyle>
            <a:lvl1pPr>
              <a:defRPr sz="2800" b="1" i="0" baseline="0">
                <a:latin typeface="Arial" pitchFamily="34" charset="0"/>
                <a:ea typeface="微软雅黑" pitchFamily="34" charset="-122"/>
                <a:cs typeface="Arial" pitchFamily="34" charset="0"/>
              </a:defRPr>
            </a:lvl1pPr>
          </a:lstStyle>
          <a:p>
            <a:r>
              <a:rPr lang="en-US" altLang="zh-CN" dirty="0" smtClean="0"/>
              <a:t>Heading</a:t>
            </a:r>
            <a:endParaRPr lang="zh-CN" altLang="en-US" dirty="0"/>
          </a:p>
        </p:txBody>
      </p:sp>
      <p:sp>
        <p:nvSpPr>
          <p:cNvPr id="3" name="内容占位符 2"/>
          <p:cNvSpPr>
            <a:spLocks noGrp="1"/>
          </p:cNvSpPr>
          <p:nvPr>
            <p:ph idx="1" hasCustomPrompt="1"/>
          </p:nvPr>
        </p:nvSpPr>
        <p:spPr>
          <a:xfrm>
            <a:off x="609600" y="1124744"/>
            <a:ext cx="10972800" cy="5112568"/>
          </a:xfrm>
        </p:spPr>
        <p:txBody>
          <a:bodyPr>
            <a:normAutofit/>
          </a:bodyPr>
          <a:lstStyle>
            <a:lvl1pPr>
              <a:lnSpc>
                <a:spcPct val="150000"/>
              </a:lnSpc>
              <a:defRPr sz="2000">
                <a:latin typeface="Arial" pitchFamily="34" charset="0"/>
                <a:ea typeface="微软雅黑" pitchFamily="34" charset="-122"/>
                <a:cs typeface="Arial" pitchFamily="34" charset="0"/>
              </a:defRPr>
            </a:lvl1pPr>
            <a:lvl2pPr>
              <a:lnSpc>
                <a:spcPct val="150000"/>
              </a:lnSpc>
              <a:defRPr sz="1800">
                <a:latin typeface="Arial" pitchFamily="34" charset="0"/>
                <a:ea typeface="微软雅黑" pitchFamily="34" charset="-122"/>
                <a:cs typeface="Arial" pitchFamily="34" charset="0"/>
              </a:defRPr>
            </a:lvl2pPr>
            <a:lvl3pPr>
              <a:lnSpc>
                <a:spcPct val="150000"/>
              </a:lnSpc>
              <a:defRPr sz="1600">
                <a:latin typeface="Arial" pitchFamily="34" charset="0"/>
                <a:ea typeface="微软雅黑" pitchFamily="34" charset="-122"/>
                <a:cs typeface="Arial" pitchFamily="34" charset="0"/>
              </a:defRPr>
            </a:lvl3pPr>
            <a:lvl4pPr>
              <a:lnSpc>
                <a:spcPct val="150000"/>
              </a:lnSpc>
              <a:defRPr sz="1400">
                <a:latin typeface="Arial" pitchFamily="34" charset="0"/>
                <a:ea typeface="微软雅黑" pitchFamily="34" charset="-122"/>
                <a:cs typeface="Arial" pitchFamily="34" charset="0"/>
              </a:defRPr>
            </a:lvl4pPr>
            <a:lvl5pPr>
              <a:lnSpc>
                <a:spcPct val="150000"/>
              </a:lnSpc>
              <a:defRPr sz="1400">
                <a:latin typeface="Arial" pitchFamily="34" charset="0"/>
                <a:ea typeface="微软雅黑" pitchFamily="34" charset="-122"/>
                <a:cs typeface="Arial" pitchFamily="34" charset="0"/>
              </a:defRPr>
            </a:lvl5pPr>
          </a:lstStyle>
          <a:p>
            <a:pPr lvl="0"/>
            <a:r>
              <a:rPr lang="en-US" altLang="zh-CN" dirty="0" smtClean="0"/>
              <a:t>Heading</a:t>
            </a:r>
            <a:endParaRPr lang="zh-CN" altLang="en-US" dirty="0" smtClean="0"/>
          </a:p>
          <a:p>
            <a:pPr lvl="1"/>
            <a:r>
              <a:rPr lang="en-US" altLang="zh-CN" dirty="0" smtClean="0"/>
              <a:t>text</a:t>
            </a:r>
            <a:endParaRPr lang="zh-CN" altLang="en-US" dirty="0" smtClean="0"/>
          </a:p>
          <a:p>
            <a:pPr lvl="2"/>
            <a:r>
              <a:rPr lang="en-US" altLang="zh-CN" dirty="0" smtClean="0"/>
              <a:t>text</a:t>
            </a:r>
            <a:endParaRPr lang="zh-CN" altLang="en-US" dirty="0" smtClean="0"/>
          </a:p>
          <a:p>
            <a:pPr lvl="3"/>
            <a:r>
              <a:rPr lang="en-US" altLang="zh-CN" dirty="0" smtClean="0"/>
              <a:t>text</a:t>
            </a:r>
            <a:endParaRPr lang="zh-CN" altLang="en-US" dirty="0" smtClean="0"/>
          </a:p>
          <a:p>
            <a:pPr lvl="4"/>
            <a:r>
              <a:rPr lang="en-US" altLang="zh-CN" dirty="0" smtClean="0"/>
              <a:t>text</a:t>
            </a:r>
            <a:endParaRPr lang="zh-CN" altLang="en-US" dirty="0"/>
          </a:p>
        </p:txBody>
      </p:sp>
      <p:sp>
        <p:nvSpPr>
          <p:cNvPr id="5" name="页脚占位符 4"/>
          <p:cNvSpPr>
            <a:spLocks noGrp="1"/>
          </p:cNvSpPr>
          <p:nvPr>
            <p:ph type="ftr" sz="quarter" idx="11"/>
          </p:nvPr>
        </p:nvSpPr>
        <p:spPr/>
        <p:txBody>
          <a:bodyPr/>
          <a:lstStyle>
            <a:lvl1pPr>
              <a:defRPr>
                <a:latin typeface="Arial" pitchFamily="34" charset="0"/>
                <a:ea typeface="微软雅黑" pitchFamily="34" charset="-122"/>
                <a:cs typeface="Arial" pitchFamily="34" charset="0"/>
              </a:defRPr>
            </a:lvl1p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atin typeface="Arial" pitchFamily="34" charset="0"/>
                <a:ea typeface="微软雅黑" pitchFamily="34" charset="-122"/>
                <a:cs typeface="Arial" pitchFamily="34" charset="0"/>
              </a:defRPr>
            </a:lvl1p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37335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两栏内容">
    <p:spTree>
      <p:nvGrpSpPr>
        <p:cNvPr id="1" name=""/>
        <p:cNvGrpSpPr/>
        <p:nvPr/>
      </p:nvGrpSpPr>
      <p:grpSpPr>
        <a:xfrm>
          <a:off x="0" y="0"/>
          <a:ext cx="0" cy="0"/>
          <a:chOff x="0" y="0"/>
          <a:chExt cx="0" cy="0"/>
        </a:xfrm>
      </p:grpSpPr>
      <p:sp>
        <p:nvSpPr>
          <p:cNvPr id="3" name="内容占位符 2"/>
          <p:cNvSpPr>
            <a:spLocks noGrp="1"/>
          </p:cNvSpPr>
          <p:nvPr>
            <p:ph sz="half" idx="1" hasCustomPrompt="1"/>
          </p:nvPr>
        </p:nvSpPr>
        <p:spPr>
          <a:xfrm>
            <a:off x="609600" y="1124747"/>
            <a:ext cx="5384800" cy="5001419"/>
          </a:xfrm>
        </p:spPr>
        <p:txBody>
          <a:bodyPr>
            <a:normAutofit/>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vl5pPr>
              <a:defRPr sz="1400">
                <a:latin typeface="Arial" pitchFamily="34" charset="0"/>
                <a:cs typeface="Arial" pitchFamily="34" charset="0"/>
              </a:defRPr>
            </a:lvl5pPr>
            <a:lvl6pPr>
              <a:defRPr sz="1800"/>
            </a:lvl6pPr>
            <a:lvl7pPr>
              <a:defRPr sz="1800"/>
            </a:lvl7pPr>
            <a:lvl8pPr>
              <a:defRPr sz="1800"/>
            </a:lvl8pPr>
            <a:lvl9pPr>
              <a:defRPr sz="1800"/>
            </a:lvl9pPr>
          </a:lstStyle>
          <a:p>
            <a:pPr lvl="0"/>
            <a:r>
              <a:rPr lang="en-US" altLang="zh-CN" dirty="0" smtClean="0"/>
              <a:t>Heading</a:t>
            </a:r>
            <a:endParaRPr lang="zh-CN" altLang="en-US" dirty="0" smtClean="0"/>
          </a:p>
          <a:p>
            <a:pPr lvl="1"/>
            <a:r>
              <a:rPr lang="en-US" altLang="zh-CN" dirty="0" smtClean="0"/>
              <a:t>text</a:t>
            </a:r>
            <a:endParaRPr lang="zh-CN" altLang="en-US" dirty="0" smtClean="0"/>
          </a:p>
          <a:p>
            <a:pPr lvl="2"/>
            <a:r>
              <a:rPr lang="en-US" altLang="zh-CN" dirty="0" smtClean="0"/>
              <a:t>text</a:t>
            </a:r>
            <a:endParaRPr lang="zh-CN" altLang="en-US" dirty="0" smtClean="0"/>
          </a:p>
          <a:p>
            <a:pPr lvl="3"/>
            <a:r>
              <a:rPr lang="en-US" altLang="zh-CN" dirty="0" smtClean="0"/>
              <a:t>text</a:t>
            </a:r>
            <a:endParaRPr lang="zh-CN" altLang="en-US" dirty="0" smtClean="0"/>
          </a:p>
          <a:p>
            <a:pPr lvl="4"/>
            <a:r>
              <a:rPr lang="en-US" altLang="zh-CN" dirty="0" smtClean="0"/>
              <a:t>text</a:t>
            </a:r>
            <a:endParaRPr lang="zh-CN" altLang="en-US" dirty="0"/>
          </a:p>
        </p:txBody>
      </p:sp>
      <p:sp>
        <p:nvSpPr>
          <p:cNvPr id="4" name="内容占位符 3"/>
          <p:cNvSpPr>
            <a:spLocks noGrp="1"/>
          </p:cNvSpPr>
          <p:nvPr>
            <p:ph sz="half" idx="2" hasCustomPrompt="1"/>
          </p:nvPr>
        </p:nvSpPr>
        <p:spPr>
          <a:xfrm>
            <a:off x="6197600" y="1124747"/>
            <a:ext cx="5384800" cy="5001419"/>
          </a:xfrm>
        </p:spPr>
        <p:txBody>
          <a:bodyPr>
            <a:normAutofit/>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vl5pPr>
              <a:defRPr sz="1400">
                <a:latin typeface="Arial" pitchFamily="34" charset="0"/>
                <a:cs typeface="Arial" pitchFamily="34" charset="0"/>
              </a:defRPr>
            </a:lvl5pPr>
            <a:lvl6pPr>
              <a:defRPr sz="1800"/>
            </a:lvl6pPr>
            <a:lvl7pPr>
              <a:defRPr sz="1800"/>
            </a:lvl7pPr>
            <a:lvl8pPr>
              <a:defRPr sz="1800"/>
            </a:lvl8pPr>
            <a:lvl9pPr>
              <a:defRPr sz="1800"/>
            </a:lvl9pPr>
          </a:lstStyle>
          <a:p>
            <a:pPr lvl="0"/>
            <a:r>
              <a:rPr lang="en-US" altLang="zh-CN" dirty="0" smtClean="0"/>
              <a:t>Heading</a:t>
            </a:r>
            <a:endParaRPr lang="zh-CN" altLang="en-US" dirty="0" smtClean="0"/>
          </a:p>
          <a:p>
            <a:pPr lvl="1"/>
            <a:r>
              <a:rPr lang="en-US" altLang="zh-CN" dirty="0" smtClean="0"/>
              <a:t>text</a:t>
            </a:r>
            <a:endParaRPr lang="zh-CN" altLang="en-US" dirty="0" smtClean="0"/>
          </a:p>
          <a:p>
            <a:pPr lvl="2"/>
            <a:r>
              <a:rPr lang="en-US" altLang="zh-CN" dirty="0" smtClean="0"/>
              <a:t>text</a:t>
            </a:r>
            <a:endParaRPr lang="zh-CN" altLang="en-US" dirty="0" smtClean="0"/>
          </a:p>
          <a:p>
            <a:pPr lvl="3"/>
            <a:r>
              <a:rPr lang="en-US" altLang="zh-CN" dirty="0" smtClean="0"/>
              <a:t>text</a:t>
            </a:r>
            <a:endParaRPr lang="zh-CN" altLang="en-US" dirty="0" smtClean="0"/>
          </a:p>
          <a:p>
            <a:pPr lvl="4"/>
            <a:r>
              <a:rPr lang="en-US" altLang="zh-CN" dirty="0" smtClean="0"/>
              <a:t>text</a:t>
            </a:r>
            <a:endParaRPr lang="zh-CN" altLang="en-US" dirty="0"/>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8" name="标题 1"/>
          <p:cNvSpPr>
            <a:spLocks noGrp="1"/>
          </p:cNvSpPr>
          <p:nvPr>
            <p:ph type="title" hasCustomPrompt="1"/>
          </p:nvPr>
        </p:nvSpPr>
        <p:spPr>
          <a:xfrm>
            <a:off x="623392" y="188640"/>
            <a:ext cx="8846773" cy="562075"/>
          </a:xfrm>
          <a:prstGeom prst="rect">
            <a:avLst/>
          </a:prstGeom>
        </p:spPr>
        <p:txBody>
          <a:bodyPr>
            <a:noAutofit/>
          </a:bodyPr>
          <a:lstStyle>
            <a:lvl1pPr>
              <a:defRPr sz="2800">
                <a:latin typeface="Arial" pitchFamily="34" charset="0"/>
                <a:ea typeface="微软雅黑" pitchFamily="34" charset="-122"/>
                <a:cs typeface="Arial" pitchFamily="34" charset="0"/>
              </a:defRPr>
            </a:lvl1pPr>
          </a:lstStyle>
          <a:p>
            <a:r>
              <a:rPr lang="en-US" altLang="zh-CN" dirty="0" smtClean="0"/>
              <a:t>Heading</a:t>
            </a:r>
            <a:endParaRPr lang="zh-CN" altLang="en-US" dirty="0"/>
          </a:p>
        </p:txBody>
      </p:sp>
    </p:spTree>
    <p:extLst>
      <p:ext uri="{BB962C8B-B14F-4D97-AF65-F5344CB8AC3E}">
        <p14:creationId xmlns:p14="http://schemas.microsoft.com/office/powerpoint/2010/main" val="406540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609600" y="1052741"/>
            <a:ext cx="5386917" cy="639763"/>
          </a:xfrm>
        </p:spPr>
        <p:txBody>
          <a:bodyPr anchor="b">
            <a:normAutofit/>
          </a:bodyPr>
          <a:lstStyle>
            <a:lvl1pPr marL="0" indent="0">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smtClean="0"/>
              <a:t>Heading</a:t>
            </a:r>
            <a:endParaRPr lang="zh-CN" altLang="en-US" dirty="0" smtClean="0"/>
          </a:p>
        </p:txBody>
      </p:sp>
      <p:sp>
        <p:nvSpPr>
          <p:cNvPr id="4" name="内容占位符 3"/>
          <p:cNvSpPr>
            <a:spLocks noGrp="1"/>
          </p:cNvSpPr>
          <p:nvPr>
            <p:ph sz="half" idx="2" hasCustomPrompt="1"/>
          </p:nvPr>
        </p:nvSpPr>
        <p:spPr>
          <a:xfrm>
            <a:off x="609600" y="1772816"/>
            <a:ext cx="5386917" cy="4353347"/>
          </a:xfrm>
        </p:spPr>
        <p:txBody>
          <a:bodyPr>
            <a:normAutofit/>
          </a:bodyPr>
          <a:lstStyle>
            <a:lvl1pPr>
              <a:defRPr sz="1800">
                <a:latin typeface="+mn-lt"/>
              </a:defRPr>
            </a:lvl1pPr>
            <a:lvl2pPr>
              <a:defRPr sz="1600">
                <a:latin typeface="+mn-lt"/>
              </a:defRPr>
            </a:lvl2pPr>
            <a:lvl3pPr>
              <a:defRPr sz="1400">
                <a:latin typeface="+mn-lt"/>
              </a:defRPr>
            </a:lvl3pPr>
            <a:lvl4pPr>
              <a:defRPr sz="1200">
                <a:latin typeface="+mn-lt"/>
              </a:defRPr>
            </a:lvl4pPr>
            <a:lvl5pPr>
              <a:defRPr sz="1200">
                <a:latin typeface="+mn-lt"/>
              </a:defRPr>
            </a:lvl5pPr>
            <a:lvl6pPr>
              <a:defRPr sz="1600"/>
            </a:lvl6pPr>
            <a:lvl7pPr>
              <a:defRPr sz="1600"/>
            </a:lvl7pPr>
            <a:lvl8pPr>
              <a:defRPr sz="1600"/>
            </a:lvl8pPr>
            <a:lvl9pPr>
              <a:defRPr sz="1600"/>
            </a:lvl9pPr>
          </a:lstStyle>
          <a:p>
            <a:pPr lvl="0"/>
            <a:r>
              <a:rPr lang="en-US" altLang="zh-CN" dirty="0" smtClean="0"/>
              <a:t>Heading</a:t>
            </a:r>
            <a:endParaRPr lang="zh-CN" altLang="en-US" dirty="0" smtClean="0"/>
          </a:p>
          <a:p>
            <a:pPr lvl="1"/>
            <a:r>
              <a:rPr lang="en-US" altLang="zh-CN" dirty="0" smtClean="0"/>
              <a:t>text</a:t>
            </a:r>
            <a:endParaRPr lang="zh-CN" altLang="en-US" dirty="0" smtClean="0"/>
          </a:p>
          <a:p>
            <a:pPr lvl="2"/>
            <a:r>
              <a:rPr lang="en-US" altLang="zh-CN" dirty="0" smtClean="0"/>
              <a:t>text</a:t>
            </a:r>
            <a:endParaRPr lang="zh-CN" altLang="en-US" dirty="0" smtClean="0"/>
          </a:p>
          <a:p>
            <a:pPr lvl="3"/>
            <a:r>
              <a:rPr lang="en-US" altLang="zh-CN" dirty="0" smtClean="0"/>
              <a:t>text</a:t>
            </a:r>
            <a:endParaRPr lang="zh-CN" altLang="en-US" dirty="0" smtClean="0"/>
          </a:p>
          <a:p>
            <a:pPr lvl="4"/>
            <a:r>
              <a:rPr lang="en-US" altLang="zh-CN" dirty="0" smtClean="0"/>
              <a:t>text</a:t>
            </a:r>
            <a:endParaRPr lang="zh-CN" altLang="en-US" dirty="0"/>
          </a:p>
        </p:txBody>
      </p:sp>
      <p:sp>
        <p:nvSpPr>
          <p:cNvPr id="5" name="文本占位符 4"/>
          <p:cNvSpPr>
            <a:spLocks noGrp="1"/>
          </p:cNvSpPr>
          <p:nvPr>
            <p:ph type="body" sz="quarter" idx="3" hasCustomPrompt="1"/>
          </p:nvPr>
        </p:nvSpPr>
        <p:spPr>
          <a:xfrm>
            <a:off x="6193373" y="1052741"/>
            <a:ext cx="5389033" cy="639763"/>
          </a:xfrm>
        </p:spPr>
        <p:txBody>
          <a:bodyPr anchor="b">
            <a:normAutofit/>
          </a:bodyPr>
          <a:lstStyle>
            <a:lvl1pPr marL="0" indent="0">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smtClean="0"/>
              <a:t>Heading</a:t>
            </a:r>
            <a:endParaRPr lang="zh-CN" altLang="en-US" dirty="0" smtClean="0"/>
          </a:p>
        </p:txBody>
      </p:sp>
      <p:sp>
        <p:nvSpPr>
          <p:cNvPr id="6" name="内容占位符 5"/>
          <p:cNvSpPr>
            <a:spLocks noGrp="1"/>
          </p:cNvSpPr>
          <p:nvPr>
            <p:ph sz="quarter" idx="4" hasCustomPrompt="1"/>
          </p:nvPr>
        </p:nvSpPr>
        <p:spPr>
          <a:xfrm>
            <a:off x="6193373" y="1772816"/>
            <a:ext cx="5389033" cy="4353347"/>
          </a:xfrm>
        </p:spPr>
        <p:txBody>
          <a:bodyPr>
            <a:normAutofit/>
          </a:bodyPr>
          <a:lstStyle>
            <a:lvl1pPr>
              <a:defRPr sz="1800">
                <a:latin typeface="+mn-lt"/>
              </a:defRPr>
            </a:lvl1pPr>
            <a:lvl2pPr>
              <a:defRPr sz="1600">
                <a:latin typeface="+mn-lt"/>
              </a:defRPr>
            </a:lvl2pPr>
            <a:lvl3pPr>
              <a:defRPr sz="1400">
                <a:latin typeface="+mn-lt"/>
              </a:defRPr>
            </a:lvl3pPr>
            <a:lvl4pPr>
              <a:defRPr sz="1200">
                <a:latin typeface="+mn-lt"/>
              </a:defRPr>
            </a:lvl4pPr>
            <a:lvl5pPr>
              <a:defRPr sz="1200">
                <a:latin typeface="+mn-lt"/>
              </a:defRPr>
            </a:lvl5pPr>
            <a:lvl6pPr>
              <a:defRPr sz="1600"/>
            </a:lvl6pPr>
            <a:lvl7pPr>
              <a:defRPr sz="1600"/>
            </a:lvl7pPr>
            <a:lvl8pPr>
              <a:defRPr sz="1600"/>
            </a:lvl8pPr>
            <a:lvl9pPr>
              <a:defRPr sz="1600"/>
            </a:lvl9pPr>
          </a:lstStyle>
          <a:p>
            <a:pPr lvl="0"/>
            <a:r>
              <a:rPr lang="en-US" altLang="zh-CN" dirty="0" smtClean="0"/>
              <a:t>Heading</a:t>
            </a:r>
            <a:endParaRPr lang="zh-CN" altLang="en-US" dirty="0" smtClean="0"/>
          </a:p>
          <a:p>
            <a:pPr lvl="1"/>
            <a:r>
              <a:rPr lang="en-US" altLang="zh-CN" dirty="0" smtClean="0"/>
              <a:t>text</a:t>
            </a:r>
            <a:endParaRPr lang="zh-CN" altLang="en-US" dirty="0" smtClean="0"/>
          </a:p>
          <a:p>
            <a:pPr lvl="2"/>
            <a:r>
              <a:rPr lang="en-US" altLang="zh-CN" dirty="0" smtClean="0"/>
              <a:t>text</a:t>
            </a:r>
            <a:endParaRPr lang="zh-CN" altLang="en-US" dirty="0" smtClean="0"/>
          </a:p>
          <a:p>
            <a:pPr lvl="3"/>
            <a:r>
              <a:rPr lang="en-US" altLang="zh-CN" dirty="0" smtClean="0"/>
              <a:t>text</a:t>
            </a:r>
            <a:endParaRPr lang="zh-CN" altLang="en-US" dirty="0" smtClean="0"/>
          </a:p>
          <a:p>
            <a:pPr lvl="4"/>
            <a:r>
              <a:rPr lang="en-US" altLang="zh-CN" dirty="0" smtClean="0"/>
              <a:t>text</a:t>
            </a:r>
            <a:endParaRPr lang="zh-CN" altLang="en-US" dirty="0"/>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1" name="标题 1"/>
          <p:cNvSpPr>
            <a:spLocks noGrp="1"/>
          </p:cNvSpPr>
          <p:nvPr>
            <p:ph type="title" hasCustomPrompt="1"/>
          </p:nvPr>
        </p:nvSpPr>
        <p:spPr>
          <a:xfrm>
            <a:off x="623392" y="188640"/>
            <a:ext cx="8846773" cy="562075"/>
          </a:xfrm>
          <a:prstGeom prst="rect">
            <a:avLst/>
          </a:prstGeom>
        </p:spPr>
        <p:txBody>
          <a:bodyPr>
            <a:noAutofit/>
          </a:bodyPr>
          <a:lstStyle>
            <a:lvl1pPr>
              <a:defRPr sz="2800">
                <a:latin typeface="+mj-lt"/>
                <a:ea typeface="微软雅黑" pitchFamily="34" charset="-122"/>
              </a:defRPr>
            </a:lvl1pPr>
          </a:lstStyle>
          <a:p>
            <a:r>
              <a:rPr lang="en-US" altLang="zh-CN" dirty="0" smtClean="0"/>
              <a:t>Heading</a:t>
            </a:r>
            <a:endParaRPr lang="zh-CN" altLang="en-US" dirty="0"/>
          </a:p>
        </p:txBody>
      </p:sp>
    </p:spTree>
    <p:extLst>
      <p:ext uri="{BB962C8B-B14F-4D97-AF65-F5344CB8AC3E}">
        <p14:creationId xmlns:p14="http://schemas.microsoft.com/office/powerpoint/2010/main" val="5964066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389717" y="4800606"/>
            <a:ext cx="7315200" cy="566739"/>
          </a:xfrm>
          <a:prstGeom prst="rect">
            <a:avLst/>
          </a:prstGeom>
        </p:spPr>
        <p:txBody>
          <a:bodyPr anchor="b"/>
          <a:lstStyle>
            <a:lvl1pPr algn="l">
              <a:defRPr sz="2000" b="1">
                <a:latin typeface="+mj-lt"/>
              </a:defRPr>
            </a:lvl1pPr>
          </a:lstStyle>
          <a:p>
            <a:r>
              <a:rPr lang="en-US" altLang="zh-CN" dirty="0" smtClean="0"/>
              <a:t>Heading</a:t>
            </a:r>
            <a:endParaRPr lang="zh-CN" altLang="en-US" dirty="0"/>
          </a:p>
        </p:txBody>
      </p:sp>
      <p:sp>
        <p:nvSpPr>
          <p:cNvPr id="3" name="图片占位符 2"/>
          <p:cNvSpPr>
            <a:spLocks noGrp="1"/>
          </p:cNvSpPr>
          <p:nvPr>
            <p:ph type="pic" idx="1"/>
          </p:nvPr>
        </p:nvSpPr>
        <p:spPr>
          <a:xfrm>
            <a:off x="2389717" y="980734"/>
            <a:ext cx="7315200" cy="37468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zh-CN" altLang="en-US"/>
          </a:p>
        </p:txBody>
      </p:sp>
      <p:sp>
        <p:nvSpPr>
          <p:cNvPr id="4" name="文本占位符 3"/>
          <p:cNvSpPr>
            <a:spLocks noGrp="1"/>
          </p:cNvSpPr>
          <p:nvPr>
            <p:ph type="body" sz="half" idx="2" hasCustomPrompt="1"/>
          </p:nvPr>
        </p:nvSpPr>
        <p:spPr>
          <a:xfrm>
            <a:off x="2389717" y="5367344"/>
            <a:ext cx="7315200" cy="804863"/>
          </a:xfrm>
        </p:spPr>
        <p:txBody>
          <a:bodyPr/>
          <a:lstStyle>
            <a:lvl1pPr marL="0" indent="0">
              <a:buNone/>
              <a:defRPr sz="14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dirty="0" smtClean="0"/>
              <a:t>text</a:t>
            </a:r>
            <a:endParaRPr lang="zh-CN" altLang="en-US" dirty="0" smtClean="0"/>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56488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br>
              <a:rPr lang="en-US" dirty="0" smtClean="0"/>
            </a:br>
            <a:endParaRPr lang="en-GB" dirty="0"/>
          </a:p>
        </p:txBody>
      </p:sp>
      <p:sp>
        <p:nvSpPr>
          <p:cNvPr id="3" name="Content Placeholder 2"/>
          <p:cNvSpPr>
            <a:spLocks noGrp="1"/>
          </p:cNvSpPr>
          <p:nvPr>
            <p:ph idx="1"/>
          </p:nvPr>
        </p:nvSpPr>
        <p:spPr/>
        <p:txBody>
          <a:bodyPr/>
          <a:lstStyle>
            <a:lvl1pPr>
              <a:defRPr sz="2000"/>
            </a:lvl1pPr>
            <a:lvl2pPr>
              <a:defRPr sz="2000"/>
            </a:lvl2pPr>
            <a:lvl3pPr>
              <a:defRPr sz="2000"/>
            </a:lvl3pPr>
            <a:lvl4pPr>
              <a:defRPr sz="2000"/>
            </a:lvl4pPr>
            <a:lvl5pPr>
              <a:defRPr sz="2000"/>
            </a:lvl5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dirty="0"/>
          </a:p>
        </p:txBody>
      </p:sp>
    </p:spTree>
    <p:extLst>
      <p:ext uri="{BB962C8B-B14F-4D97-AF65-F5344CB8AC3E}">
        <p14:creationId xmlns:p14="http://schemas.microsoft.com/office/powerpoint/2010/main" val="127317811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6" name="标题 1"/>
          <p:cNvSpPr>
            <a:spLocks noGrp="1"/>
          </p:cNvSpPr>
          <p:nvPr>
            <p:ph type="title" hasCustomPrompt="1"/>
          </p:nvPr>
        </p:nvSpPr>
        <p:spPr>
          <a:xfrm>
            <a:off x="623392" y="188640"/>
            <a:ext cx="8846773" cy="562075"/>
          </a:xfrm>
          <a:prstGeom prst="rect">
            <a:avLst/>
          </a:prstGeom>
        </p:spPr>
        <p:txBody>
          <a:bodyPr>
            <a:noAutofit/>
          </a:bodyPr>
          <a:lstStyle>
            <a:lvl1pPr>
              <a:defRPr sz="2800">
                <a:latin typeface="+mj-lt"/>
                <a:ea typeface="微软雅黑" pitchFamily="34" charset="-122"/>
              </a:defRPr>
            </a:lvl1pPr>
          </a:lstStyle>
          <a:p>
            <a:r>
              <a:rPr lang="en-US" altLang="zh-CN" dirty="0" smtClean="0"/>
              <a:t>Heading</a:t>
            </a:r>
            <a:endParaRPr lang="zh-CN" altLang="en-US" dirty="0"/>
          </a:p>
        </p:txBody>
      </p:sp>
    </p:spTree>
    <p:extLst>
      <p:ext uri="{BB962C8B-B14F-4D97-AF65-F5344CB8AC3E}">
        <p14:creationId xmlns:p14="http://schemas.microsoft.com/office/powerpoint/2010/main" val="32892920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879054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59074" name="Rectangle 2"/>
          <p:cNvSpPr>
            <a:spLocks noGrp="1" noChangeArrowheads="1"/>
          </p:cNvSpPr>
          <p:nvPr>
            <p:ph type="ctrTitle" hasCustomPrompt="1"/>
          </p:nvPr>
        </p:nvSpPr>
        <p:spPr>
          <a:xfrm>
            <a:off x="687482" y="2608995"/>
            <a:ext cx="10859119" cy="498598"/>
          </a:xfrm>
        </p:spPr>
        <p:txBody>
          <a:bodyPr wrap="square">
            <a:spAutoFit/>
          </a:bodyPr>
          <a:lstStyle>
            <a:lvl1pPr>
              <a:lnSpc>
                <a:spcPct val="90000"/>
              </a:lnSpc>
              <a:defRPr sz="3600" baseline="0"/>
            </a:lvl1pPr>
          </a:lstStyle>
          <a:p>
            <a:pPr lvl="0"/>
            <a:r>
              <a:rPr lang="en-GB" noProof="0" dirty="0" smtClean="0"/>
              <a:t>[Project Name]</a:t>
            </a:r>
          </a:p>
        </p:txBody>
      </p:sp>
      <p:sp>
        <p:nvSpPr>
          <p:cNvPr id="259075" name="Rectangle 3"/>
          <p:cNvSpPr>
            <a:spLocks noGrp="1" noChangeArrowheads="1"/>
          </p:cNvSpPr>
          <p:nvPr>
            <p:ph type="subTitle" idx="1" hasCustomPrompt="1"/>
          </p:nvPr>
        </p:nvSpPr>
        <p:spPr>
          <a:xfrm>
            <a:off x="690670" y="3380604"/>
            <a:ext cx="10855940" cy="830997"/>
          </a:xfrm>
        </p:spPr>
        <p:txBody>
          <a:bodyPr wrap="square">
            <a:spAutoFit/>
          </a:bodyPr>
          <a:lstStyle>
            <a:lvl1pPr>
              <a:lnSpc>
                <a:spcPct val="90000"/>
              </a:lnSpc>
              <a:defRPr sz="2000" baseline="0"/>
            </a:lvl1pPr>
          </a:lstStyle>
          <a:p>
            <a:pPr lvl="0"/>
            <a:r>
              <a:rPr lang="en-US" noProof="0" dirty="0" smtClean="0"/>
              <a:t>[Document title]</a:t>
            </a:r>
          </a:p>
          <a:p>
            <a:pPr lvl="0"/>
            <a:endParaRPr lang="en-US" noProof="0" dirty="0" smtClean="0"/>
          </a:p>
          <a:p>
            <a:pPr lvl="0"/>
            <a:r>
              <a:rPr lang="en-US" noProof="0" dirty="0" smtClean="0"/>
              <a:t>[Document reference]</a:t>
            </a:r>
            <a:endParaRPr lang="en-GB" noProof="0" dirty="0" smtClean="0"/>
          </a:p>
        </p:txBody>
      </p:sp>
    </p:spTree>
    <p:extLst>
      <p:ext uri="{BB962C8B-B14F-4D97-AF65-F5344CB8AC3E}">
        <p14:creationId xmlns:p14="http://schemas.microsoft.com/office/powerpoint/2010/main" val="263985876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br>
              <a:rPr lang="en-US" dirty="0" smtClean="0"/>
            </a:br>
            <a:endParaRPr lang="en-GB" dirty="0"/>
          </a:p>
        </p:txBody>
      </p:sp>
      <p:sp>
        <p:nvSpPr>
          <p:cNvPr id="3" name="Content Placeholder 2"/>
          <p:cNvSpPr>
            <a:spLocks noGrp="1"/>
          </p:cNvSpPr>
          <p:nvPr>
            <p:ph idx="1"/>
          </p:nvPr>
        </p:nvSpPr>
        <p:spPr/>
        <p:txBody>
          <a:bodyPr/>
          <a:lstStyle>
            <a:lvl1pPr>
              <a:defRPr sz="2000"/>
            </a:lvl1pPr>
            <a:lvl2pPr>
              <a:defRPr sz="2000"/>
            </a:lvl2pPr>
            <a:lvl3pPr>
              <a:defRPr sz="2000"/>
            </a:lvl3pPr>
            <a:lvl4pPr>
              <a:defRPr sz="2000"/>
            </a:lvl4pPr>
            <a:lvl5pPr>
              <a:defRPr sz="2000"/>
            </a:lvl5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dirty="0"/>
          </a:p>
        </p:txBody>
      </p:sp>
    </p:spTree>
    <p:extLst>
      <p:ext uri="{BB962C8B-B14F-4D97-AF65-F5344CB8AC3E}">
        <p14:creationId xmlns:p14="http://schemas.microsoft.com/office/powerpoint/2010/main" val="236203772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GB"/>
          </a:p>
        </p:txBody>
      </p:sp>
      <p:sp>
        <p:nvSpPr>
          <p:cNvPr id="3" name="Content Placeholder 2"/>
          <p:cNvSpPr>
            <a:spLocks noGrp="1"/>
          </p:cNvSpPr>
          <p:nvPr>
            <p:ph idx="1"/>
          </p:nvPr>
        </p:nvSpPr>
        <p:spPr/>
        <p:txBody>
          <a:bodyPr/>
          <a:lstStyle>
            <a:lvl1pPr marL="214292" indent="-214292">
              <a:buFont typeface="Arial" pitchFamily="34" charset="0"/>
              <a:buChar char="•"/>
              <a:defRPr/>
            </a:lvl1pPr>
            <a:lvl2pPr marL="485726" indent="-214292">
              <a:buFont typeface="Arial" pitchFamily="34" charset="0"/>
              <a:buChar char="&gt;"/>
              <a:defRPr/>
            </a:lvl2pPr>
            <a:lvl3pPr marL="750019" indent="-214292">
              <a:buFont typeface="Arial" pitchFamily="34" charset="0"/>
              <a:buChar char="&gt;"/>
              <a:defRPr/>
            </a:lvl3pPr>
            <a:lvl4pPr marL="1021454" indent="-214292">
              <a:buFont typeface="Arial" pitchFamily="34" charset="0"/>
              <a:buChar char="&gt;"/>
              <a:defRPr/>
            </a:lvl4pPr>
            <a:lvl5pPr marL="1292890" indent="-214292">
              <a:buFont typeface="Arial" pitchFamily="34" charset="0"/>
              <a:buChar char="&gt;"/>
              <a:defRPr/>
            </a:lvl5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dirty="0"/>
          </a:p>
        </p:txBody>
      </p:sp>
    </p:spTree>
    <p:extLst>
      <p:ext uri="{BB962C8B-B14F-4D97-AF65-F5344CB8AC3E}">
        <p14:creationId xmlns:p14="http://schemas.microsoft.com/office/powerpoint/2010/main" val="276041466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740" y="4406923"/>
            <a:ext cx="10362961" cy="1362075"/>
          </a:xfrm>
        </p:spPr>
        <p:txBody>
          <a:bodyPr/>
          <a:lstStyle>
            <a:lvl1pPr algn="l">
              <a:defRPr sz="3000" b="1" cap="all"/>
            </a:lvl1pPr>
          </a:lstStyle>
          <a:p>
            <a:r>
              <a:rPr lang="en-US" altLang="zh-CN" smtClean="0"/>
              <a:t>Click to edit Master title style</a:t>
            </a:r>
            <a:endParaRPr lang="en-GB"/>
          </a:p>
        </p:txBody>
      </p:sp>
      <p:sp>
        <p:nvSpPr>
          <p:cNvPr id="3" name="Text Placeholder 2"/>
          <p:cNvSpPr>
            <a:spLocks noGrp="1"/>
          </p:cNvSpPr>
          <p:nvPr>
            <p:ph type="body" idx="1"/>
          </p:nvPr>
        </p:nvSpPr>
        <p:spPr>
          <a:xfrm>
            <a:off x="963740" y="2906722"/>
            <a:ext cx="10362961" cy="1500187"/>
          </a:xfrm>
        </p:spPr>
        <p:txBody>
          <a:bodyPr anchor="b"/>
          <a:lstStyle>
            <a:lvl1pPr marL="0" indent="0">
              <a:buNone/>
              <a:defRPr sz="1500"/>
            </a:lvl1pPr>
            <a:lvl2pPr marL="342866" indent="0">
              <a:buNone/>
              <a:defRPr sz="1400"/>
            </a:lvl2pPr>
            <a:lvl3pPr marL="685732" indent="0">
              <a:buNone/>
              <a:defRPr sz="1200"/>
            </a:lvl3pPr>
            <a:lvl4pPr marL="1028597" indent="0">
              <a:buNone/>
              <a:defRPr sz="1100"/>
            </a:lvl4pPr>
            <a:lvl5pPr marL="1371463" indent="0">
              <a:buNone/>
              <a:defRPr sz="1100"/>
            </a:lvl5pPr>
            <a:lvl6pPr marL="1714328" indent="0">
              <a:buNone/>
              <a:defRPr sz="1100"/>
            </a:lvl6pPr>
            <a:lvl7pPr marL="2057195" indent="0">
              <a:buNone/>
              <a:defRPr sz="1100"/>
            </a:lvl7pPr>
            <a:lvl8pPr marL="2400060" indent="0">
              <a:buNone/>
              <a:defRPr sz="1100"/>
            </a:lvl8pPr>
            <a:lvl9pPr marL="2742926" indent="0">
              <a:buNone/>
              <a:defRPr sz="1100"/>
            </a:lvl9pPr>
          </a:lstStyle>
          <a:p>
            <a:pPr lvl="0"/>
            <a:r>
              <a:rPr lang="en-US" altLang="zh-CN" smtClean="0"/>
              <a:t>Click to edit Master text styles</a:t>
            </a:r>
          </a:p>
        </p:txBody>
      </p:sp>
    </p:spTree>
    <p:extLst>
      <p:ext uri="{BB962C8B-B14F-4D97-AF65-F5344CB8AC3E}">
        <p14:creationId xmlns:p14="http://schemas.microsoft.com/office/powerpoint/2010/main" val="16939897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GB"/>
          </a:p>
        </p:txBody>
      </p:sp>
      <p:sp>
        <p:nvSpPr>
          <p:cNvPr id="3" name="Content Placeholder 2"/>
          <p:cNvSpPr>
            <a:spLocks noGrp="1"/>
          </p:cNvSpPr>
          <p:nvPr>
            <p:ph sz="half" idx="1"/>
          </p:nvPr>
        </p:nvSpPr>
        <p:spPr>
          <a:xfrm>
            <a:off x="698603" y="1610115"/>
            <a:ext cx="5412492" cy="4405312"/>
          </a:xfrm>
        </p:spPr>
        <p:txBody>
          <a:bodyPr/>
          <a:lstStyle>
            <a:lvl1pPr>
              <a:defRPr sz="2000"/>
            </a:lvl1pPr>
            <a:lvl2pPr>
              <a:defRPr sz="20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dirty="0"/>
          </a:p>
        </p:txBody>
      </p:sp>
      <p:sp>
        <p:nvSpPr>
          <p:cNvPr id="4" name="Content Placeholder 3"/>
          <p:cNvSpPr>
            <a:spLocks noGrp="1"/>
          </p:cNvSpPr>
          <p:nvPr>
            <p:ph sz="half" idx="2"/>
          </p:nvPr>
        </p:nvSpPr>
        <p:spPr>
          <a:xfrm>
            <a:off x="6263515" y="1610115"/>
            <a:ext cx="5412492" cy="4405312"/>
          </a:xfrm>
        </p:spPr>
        <p:txBody>
          <a:bodyPr/>
          <a:lstStyle>
            <a:lvl1pPr>
              <a:defRPr sz="2000"/>
            </a:lvl1pPr>
            <a:lvl2pPr>
              <a:defRPr sz="20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a:p>
        </p:txBody>
      </p:sp>
    </p:spTree>
    <p:extLst>
      <p:ext uri="{BB962C8B-B14F-4D97-AF65-F5344CB8AC3E}">
        <p14:creationId xmlns:p14="http://schemas.microsoft.com/office/powerpoint/2010/main" val="128717002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GB"/>
          </a:p>
        </p:txBody>
      </p:sp>
      <p:sp>
        <p:nvSpPr>
          <p:cNvPr id="3" name="Content Placeholder 2"/>
          <p:cNvSpPr>
            <a:spLocks noGrp="1"/>
          </p:cNvSpPr>
          <p:nvPr>
            <p:ph sz="half" idx="1"/>
          </p:nvPr>
        </p:nvSpPr>
        <p:spPr>
          <a:xfrm>
            <a:off x="698603" y="1610115"/>
            <a:ext cx="5412492" cy="4405312"/>
          </a:xfrm>
        </p:spPr>
        <p:txBody>
          <a:bodyPr/>
          <a:lstStyle>
            <a:lvl1pPr marL="214292" indent="-214292">
              <a:buFont typeface="Arial" pitchFamily="34" charset="0"/>
              <a:buChar char="•"/>
              <a:defRPr sz="2000" b="0"/>
            </a:lvl1pPr>
            <a:lvl2pPr marL="485726" indent="-214292">
              <a:buFont typeface="Arial" pitchFamily="34" charset="0"/>
              <a:buChar char="•"/>
              <a:defRPr sz="2000" b="0"/>
            </a:lvl2pPr>
            <a:lvl3pPr marL="750019" indent="-214292">
              <a:buFont typeface="Arial" pitchFamily="34" charset="0"/>
              <a:buChar char="•"/>
              <a:defRPr sz="2000" b="0"/>
            </a:lvl3pPr>
            <a:lvl4pPr marL="1021454" indent="-214292">
              <a:buFont typeface="Arial" pitchFamily="34" charset="0"/>
              <a:buChar char="•"/>
              <a:defRPr sz="2000" b="0"/>
            </a:lvl4pPr>
            <a:lvl5pPr marL="1292890" indent="-214292">
              <a:buFont typeface="Arial" pitchFamily="34" charset="0"/>
              <a:buChar char="•"/>
              <a:defRPr sz="2000" b="0"/>
            </a:lvl5pPr>
            <a:lvl6pPr>
              <a:defRPr sz="1400"/>
            </a:lvl6pPr>
            <a:lvl7pPr>
              <a:defRPr sz="1400"/>
            </a:lvl7pPr>
            <a:lvl8pPr>
              <a:defRPr sz="1400"/>
            </a:lvl8pPr>
            <a:lvl9pPr>
              <a:defRPr sz="14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dirty="0"/>
          </a:p>
        </p:txBody>
      </p:sp>
      <p:sp>
        <p:nvSpPr>
          <p:cNvPr id="4" name="Content Placeholder 3"/>
          <p:cNvSpPr>
            <a:spLocks noGrp="1"/>
          </p:cNvSpPr>
          <p:nvPr>
            <p:ph sz="half" idx="2"/>
          </p:nvPr>
        </p:nvSpPr>
        <p:spPr>
          <a:xfrm>
            <a:off x="6263515" y="1610115"/>
            <a:ext cx="5412492" cy="4405312"/>
          </a:xfrm>
        </p:spPr>
        <p:txBody>
          <a:bodyPr/>
          <a:lstStyle>
            <a:lvl1pPr marL="214292" indent="-214292">
              <a:buFont typeface="Arial" pitchFamily="34" charset="0"/>
              <a:buChar char="•"/>
              <a:defRPr sz="2000" b="0"/>
            </a:lvl1pPr>
            <a:lvl2pPr marL="485726" indent="-214292">
              <a:buFont typeface="Arial" pitchFamily="34" charset="0"/>
              <a:buChar char="•"/>
              <a:defRPr sz="2000" b="0"/>
            </a:lvl2pPr>
            <a:lvl3pPr marL="750019" indent="-214292">
              <a:buFont typeface="Arial" pitchFamily="34" charset="0"/>
              <a:buChar char="•"/>
              <a:defRPr sz="2000" b="0"/>
            </a:lvl3pPr>
            <a:lvl4pPr marL="1021454" indent="-214292">
              <a:buFont typeface="Arial" pitchFamily="34" charset="0"/>
              <a:buChar char="•"/>
              <a:defRPr sz="2000" b="0"/>
            </a:lvl4pPr>
            <a:lvl5pPr marL="1292890" indent="-214292">
              <a:buFont typeface="Arial" pitchFamily="34" charset="0"/>
              <a:buChar char="•"/>
              <a:defRPr sz="2000" b="0"/>
            </a:lvl5pPr>
            <a:lvl6pPr>
              <a:defRPr sz="1400"/>
            </a:lvl6pPr>
            <a:lvl7pPr>
              <a:defRPr sz="1400"/>
            </a:lvl7pPr>
            <a:lvl8pPr>
              <a:defRPr sz="1400"/>
            </a:lvl8pPr>
            <a:lvl9pPr>
              <a:defRPr sz="14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a:p>
        </p:txBody>
      </p:sp>
    </p:spTree>
    <p:extLst>
      <p:ext uri="{BB962C8B-B14F-4D97-AF65-F5344CB8AC3E}">
        <p14:creationId xmlns:p14="http://schemas.microsoft.com/office/powerpoint/2010/main" val="67221859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6" name="Chart Placeholder 5"/>
          <p:cNvSpPr>
            <a:spLocks noGrp="1"/>
          </p:cNvSpPr>
          <p:nvPr>
            <p:ph type="chart" sz="quarter" idx="10"/>
          </p:nvPr>
        </p:nvSpPr>
        <p:spPr>
          <a:xfrm>
            <a:off x="6296847" y="1608137"/>
            <a:ext cx="5361685" cy="4348163"/>
          </a:xfrm>
        </p:spPr>
        <p:txBody>
          <a:bodyPr/>
          <a:lstStyle/>
          <a:p>
            <a:r>
              <a:rPr lang="en-US" altLang="zh-CN" smtClean="0"/>
              <a:t>Click icon to add chart</a:t>
            </a:r>
            <a:endParaRPr lang="en-GB" dirty="0"/>
          </a:p>
        </p:txBody>
      </p:sp>
      <p:sp>
        <p:nvSpPr>
          <p:cNvPr id="2" name="Title 1"/>
          <p:cNvSpPr>
            <a:spLocks noGrp="1"/>
          </p:cNvSpPr>
          <p:nvPr>
            <p:ph type="title"/>
          </p:nvPr>
        </p:nvSpPr>
        <p:spPr/>
        <p:txBody>
          <a:bodyPr/>
          <a:lstStyle/>
          <a:p>
            <a:r>
              <a:rPr lang="en-US" altLang="zh-CN" smtClean="0"/>
              <a:t>Click to edit Master title style</a:t>
            </a:r>
            <a:endParaRPr lang="en-GB"/>
          </a:p>
        </p:txBody>
      </p:sp>
      <p:sp>
        <p:nvSpPr>
          <p:cNvPr id="3" name="Content Placeholder 2"/>
          <p:cNvSpPr>
            <a:spLocks noGrp="1"/>
          </p:cNvSpPr>
          <p:nvPr>
            <p:ph sz="half" idx="1"/>
          </p:nvPr>
        </p:nvSpPr>
        <p:spPr>
          <a:xfrm>
            <a:off x="698603" y="1610115"/>
            <a:ext cx="5412492" cy="4405312"/>
          </a:xfrm>
        </p:spPr>
        <p:txBody>
          <a:bodyPr/>
          <a:lstStyle>
            <a:lvl1pPr>
              <a:defRPr sz="2000"/>
            </a:lvl1pPr>
            <a:lvl2pPr>
              <a:defRPr sz="20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dirty="0"/>
          </a:p>
        </p:txBody>
      </p:sp>
    </p:spTree>
    <p:extLst>
      <p:ext uri="{BB962C8B-B14F-4D97-AF65-F5344CB8AC3E}">
        <p14:creationId xmlns:p14="http://schemas.microsoft.com/office/powerpoint/2010/main" val="329967460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Text and Table">
    <p:spTree>
      <p:nvGrpSpPr>
        <p:cNvPr id="1" name=""/>
        <p:cNvGrpSpPr/>
        <p:nvPr/>
      </p:nvGrpSpPr>
      <p:grpSpPr>
        <a:xfrm>
          <a:off x="0" y="0"/>
          <a:ext cx="0" cy="0"/>
          <a:chOff x="0" y="0"/>
          <a:chExt cx="0" cy="0"/>
        </a:xfrm>
      </p:grpSpPr>
      <p:sp>
        <p:nvSpPr>
          <p:cNvPr id="5" name="Table Placeholder 4"/>
          <p:cNvSpPr>
            <a:spLocks noGrp="1"/>
          </p:cNvSpPr>
          <p:nvPr>
            <p:ph type="tbl" sz="quarter" idx="11"/>
          </p:nvPr>
        </p:nvSpPr>
        <p:spPr>
          <a:xfrm>
            <a:off x="6296847" y="1608137"/>
            <a:ext cx="5361685" cy="4348163"/>
          </a:xfrm>
        </p:spPr>
        <p:txBody>
          <a:bodyPr/>
          <a:lstStyle/>
          <a:p>
            <a:r>
              <a:rPr lang="en-US" altLang="zh-CN" smtClean="0"/>
              <a:t>Click icon to add table</a:t>
            </a:r>
            <a:endParaRPr lang="en-GB" dirty="0"/>
          </a:p>
        </p:txBody>
      </p:sp>
      <p:sp>
        <p:nvSpPr>
          <p:cNvPr id="2" name="Title 1"/>
          <p:cNvSpPr>
            <a:spLocks noGrp="1"/>
          </p:cNvSpPr>
          <p:nvPr>
            <p:ph type="title"/>
          </p:nvPr>
        </p:nvSpPr>
        <p:spPr/>
        <p:txBody>
          <a:bodyPr/>
          <a:lstStyle/>
          <a:p>
            <a:r>
              <a:rPr lang="en-US" altLang="zh-CN" smtClean="0"/>
              <a:t>Click to edit Master title style</a:t>
            </a:r>
            <a:endParaRPr lang="en-GB"/>
          </a:p>
        </p:txBody>
      </p:sp>
      <p:sp>
        <p:nvSpPr>
          <p:cNvPr id="3" name="Content Placeholder 2"/>
          <p:cNvSpPr>
            <a:spLocks noGrp="1"/>
          </p:cNvSpPr>
          <p:nvPr>
            <p:ph sz="half" idx="1"/>
          </p:nvPr>
        </p:nvSpPr>
        <p:spPr>
          <a:xfrm>
            <a:off x="698603" y="1610115"/>
            <a:ext cx="5412492" cy="4405312"/>
          </a:xfrm>
        </p:spPr>
        <p:txBody>
          <a:bodyPr/>
          <a:lstStyle>
            <a:lvl1pPr>
              <a:defRPr sz="2000"/>
            </a:lvl1pPr>
            <a:lvl2pPr>
              <a:defRPr sz="20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dirty="0"/>
          </a:p>
        </p:txBody>
      </p:sp>
    </p:spTree>
    <p:extLst>
      <p:ext uri="{BB962C8B-B14F-4D97-AF65-F5344CB8AC3E}">
        <p14:creationId xmlns:p14="http://schemas.microsoft.com/office/powerpoint/2010/main" val="15416115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GB"/>
          </a:p>
        </p:txBody>
      </p:sp>
      <p:sp>
        <p:nvSpPr>
          <p:cNvPr id="3" name="Content Placeholder 2"/>
          <p:cNvSpPr>
            <a:spLocks noGrp="1"/>
          </p:cNvSpPr>
          <p:nvPr>
            <p:ph idx="1"/>
          </p:nvPr>
        </p:nvSpPr>
        <p:spPr/>
        <p:txBody>
          <a:bodyPr/>
          <a:lstStyle>
            <a:lvl1pPr marL="214292" indent="-214292">
              <a:buFont typeface="Arial" pitchFamily="34" charset="0"/>
              <a:buChar char="•"/>
              <a:defRPr/>
            </a:lvl1pPr>
            <a:lvl2pPr marL="485726" indent="-214292">
              <a:buFont typeface="Arial" pitchFamily="34" charset="0"/>
              <a:buChar char="&gt;"/>
              <a:defRPr/>
            </a:lvl2pPr>
            <a:lvl3pPr marL="750019" indent="-214292">
              <a:buFont typeface="Arial" pitchFamily="34" charset="0"/>
              <a:buChar char="&gt;"/>
              <a:defRPr/>
            </a:lvl3pPr>
            <a:lvl4pPr marL="1021454" indent="-214292">
              <a:buFont typeface="Arial" pitchFamily="34" charset="0"/>
              <a:buChar char="&gt;"/>
              <a:defRPr/>
            </a:lvl4pPr>
            <a:lvl5pPr marL="1292890" indent="-214292">
              <a:buFont typeface="Arial" pitchFamily="34" charset="0"/>
              <a:buChar char="&gt;"/>
              <a:defRPr/>
            </a:lvl5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dirty="0"/>
          </a:p>
        </p:txBody>
      </p:sp>
    </p:spTree>
    <p:extLst>
      <p:ext uri="{BB962C8B-B14F-4D97-AF65-F5344CB8AC3E}">
        <p14:creationId xmlns:p14="http://schemas.microsoft.com/office/powerpoint/2010/main" val="395039407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5433" y="212467"/>
            <a:ext cx="7539935" cy="963612"/>
          </a:xfrm>
        </p:spPr>
        <p:txBody>
          <a:bodyPr/>
          <a:lstStyle>
            <a:lvl1pPr>
              <a:defRPr/>
            </a:lvl1pPr>
          </a:lstStyle>
          <a:p>
            <a:r>
              <a:rPr lang="en-US" altLang="zh-CN" smtClean="0"/>
              <a:t>Click to edit Master title style</a:t>
            </a:r>
            <a:endParaRPr lang="en-GB" dirty="0"/>
          </a:p>
        </p:txBody>
      </p:sp>
      <p:sp>
        <p:nvSpPr>
          <p:cNvPr id="3" name="Text Placeholder 2"/>
          <p:cNvSpPr>
            <a:spLocks noGrp="1"/>
          </p:cNvSpPr>
          <p:nvPr>
            <p:ph type="body" idx="1"/>
          </p:nvPr>
        </p:nvSpPr>
        <p:spPr>
          <a:xfrm>
            <a:off x="695417" y="1486373"/>
            <a:ext cx="5387089" cy="639763"/>
          </a:xfrm>
        </p:spPr>
        <p:txBody>
          <a:bodyPr anchor="ctr"/>
          <a:lstStyle>
            <a:lvl1pPr marL="0" indent="0">
              <a:buNone/>
              <a:defRPr sz="2400" b="1"/>
            </a:lvl1pPr>
            <a:lvl2pPr marL="342866" indent="0">
              <a:buNone/>
              <a:defRPr sz="1500" b="1"/>
            </a:lvl2pPr>
            <a:lvl3pPr marL="685732" indent="0">
              <a:buNone/>
              <a:defRPr sz="1400" b="1"/>
            </a:lvl3pPr>
            <a:lvl4pPr marL="1028597" indent="0">
              <a:buNone/>
              <a:defRPr sz="1200" b="1"/>
            </a:lvl4pPr>
            <a:lvl5pPr marL="1371463" indent="0">
              <a:buNone/>
              <a:defRPr sz="1200" b="1"/>
            </a:lvl5pPr>
            <a:lvl6pPr marL="1714328" indent="0">
              <a:buNone/>
              <a:defRPr sz="1200" b="1"/>
            </a:lvl6pPr>
            <a:lvl7pPr marL="2057195" indent="0">
              <a:buNone/>
              <a:defRPr sz="1200" b="1"/>
            </a:lvl7pPr>
            <a:lvl8pPr marL="2400060" indent="0">
              <a:buNone/>
              <a:defRPr sz="1200" b="1"/>
            </a:lvl8pPr>
            <a:lvl9pPr marL="2742926" indent="0">
              <a:buNone/>
              <a:defRPr sz="1200" b="1"/>
            </a:lvl9pPr>
          </a:lstStyle>
          <a:p>
            <a:pPr lvl="0"/>
            <a:r>
              <a:rPr lang="en-US" altLang="zh-CN" smtClean="0"/>
              <a:t>Click to edit Master text styles</a:t>
            </a:r>
          </a:p>
        </p:txBody>
      </p:sp>
      <p:sp>
        <p:nvSpPr>
          <p:cNvPr id="4" name="Content Placeholder 3"/>
          <p:cNvSpPr>
            <a:spLocks noGrp="1"/>
          </p:cNvSpPr>
          <p:nvPr>
            <p:ph sz="half" idx="2"/>
          </p:nvPr>
        </p:nvSpPr>
        <p:spPr>
          <a:xfrm>
            <a:off x="695417" y="2173755"/>
            <a:ext cx="5387089" cy="3951288"/>
          </a:xfrm>
        </p:spPr>
        <p:txBody>
          <a:bodyPr/>
          <a:lstStyle>
            <a:lvl1pPr>
              <a:defRPr sz="2000"/>
            </a:lvl1pPr>
            <a:lvl2pPr>
              <a:defRPr sz="2000"/>
            </a:lvl2pPr>
            <a:lvl3pPr>
              <a:defRPr sz="2000"/>
            </a:lvl3pPr>
            <a:lvl4pPr>
              <a:defRPr sz="2000"/>
            </a:lvl4pPr>
            <a:lvl5pPr>
              <a:defRPr sz="2000"/>
            </a:lvl5pPr>
            <a:lvl6pPr>
              <a:defRPr sz="1200"/>
            </a:lvl6pPr>
            <a:lvl7pPr>
              <a:defRPr sz="1200"/>
            </a:lvl7pPr>
            <a:lvl8pPr>
              <a:defRPr sz="1200"/>
            </a:lvl8pPr>
            <a:lvl9pPr>
              <a:defRPr sz="12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dirty="0"/>
          </a:p>
        </p:txBody>
      </p:sp>
      <p:sp>
        <p:nvSpPr>
          <p:cNvPr id="5" name="Text Placeholder 4"/>
          <p:cNvSpPr>
            <a:spLocks noGrp="1"/>
          </p:cNvSpPr>
          <p:nvPr>
            <p:ph type="body" sz="quarter" idx="3"/>
          </p:nvPr>
        </p:nvSpPr>
        <p:spPr>
          <a:xfrm>
            <a:off x="6279398" y="1486373"/>
            <a:ext cx="5388676" cy="639763"/>
          </a:xfrm>
        </p:spPr>
        <p:txBody>
          <a:bodyPr anchor="ctr"/>
          <a:lstStyle>
            <a:lvl1pPr marL="0" indent="0">
              <a:buNone/>
              <a:defRPr sz="2400" b="1"/>
            </a:lvl1pPr>
            <a:lvl2pPr marL="342866" indent="0">
              <a:buNone/>
              <a:defRPr sz="1500" b="1"/>
            </a:lvl2pPr>
            <a:lvl3pPr marL="685732" indent="0">
              <a:buNone/>
              <a:defRPr sz="1400" b="1"/>
            </a:lvl3pPr>
            <a:lvl4pPr marL="1028597" indent="0">
              <a:buNone/>
              <a:defRPr sz="1200" b="1"/>
            </a:lvl4pPr>
            <a:lvl5pPr marL="1371463" indent="0">
              <a:buNone/>
              <a:defRPr sz="1200" b="1"/>
            </a:lvl5pPr>
            <a:lvl6pPr marL="1714328" indent="0">
              <a:buNone/>
              <a:defRPr sz="1200" b="1"/>
            </a:lvl6pPr>
            <a:lvl7pPr marL="2057195" indent="0">
              <a:buNone/>
              <a:defRPr sz="1200" b="1"/>
            </a:lvl7pPr>
            <a:lvl8pPr marL="2400060" indent="0">
              <a:buNone/>
              <a:defRPr sz="1200" b="1"/>
            </a:lvl8pPr>
            <a:lvl9pPr marL="2742926" indent="0">
              <a:buNone/>
              <a:defRPr sz="1200" b="1"/>
            </a:lvl9pPr>
          </a:lstStyle>
          <a:p>
            <a:pPr lvl="0"/>
            <a:r>
              <a:rPr lang="en-US" altLang="zh-CN" smtClean="0"/>
              <a:t>Click to edit Master text styles</a:t>
            </a:r>
          </a:p>
        </p:txBody>
      </p:sp>
      <p:sp>
        <p:nvSpPr>
          <p:cNvPr id="6" name="Content Placeholder 5"/>
          <p:cNvSpPr>
            <a:spLocks noGrp="1"/>
          </p:cNvSpPr>
          <p:nvPr>
            <p:ph sz="quarter" idx="4"/>
          </p:nvPr>
        </p:nvSpPr>
        <p:spPr>
          <a:xfrm>
            <a:off x="6279398" y="2173755"/>
            <a:ext cx="5388676" cy="3951288"/>
          </a:xfrm>
        </p:spPr>
        <p:txBody>
          <a:bodyPr/>
          <a:lstStyle>
            <a:lvl1pPr>
              <a:defRPr sz="2000"/>
            </a:lvl1pPr>
            <a:lvl2pPr>
              <a:defRPr sz="2000"/>
            </a:lvl2pPr>
            <a:lvl3pPr>
              <a:defRPr sz="2000"/>
            </a:lvl3pPr>
            <a:lvl4pPr>
              <a:defRPr sz="2000"/>
            </a:lvl4pPr>
            <a:lvl5pPr>
              <a:defRPr sz="2000"/>
            </a:lvl5pPr>
            <a:lvl6pPr>
              <a:defRPr sz="1200"/>
            </a:lvl6pPr>
            <a:lvl7pPr>
              <a:defRPr sz="1200"/>
            </a:lvl7pPr>
            <a:lvl8pPr>
              <a:defRPr sz="1200"/>
            </a:lvl8pPr>
            <a:lvl9pPr>
              <a:defRPr sz="12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a:p>
        </p:txBody>
      </p:sp>
    </p:spTree>
    <p:extLst>
      <p:ext uri="{BB962C8B-B14F-4D97-AF65-F5344CB8AC3E}">
        <p14:creationId xmlns:p14="http://schemas.microsoft.com/office/powerpoint/2010/main" val="81077533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GB"/>
          </a:p>
        </p:txBody>
      </p:sp>
      <p:sp>
        <p:nvSpPr>
          <p:cNvPr id="4" name="Picture Placeholder 3"/>
          <p:cNvSpPr>
            <a:spLocks noGrp="1"/>
          </p:cNvSpPr>
          <p:nvPr>
            <p:ph type="pic" sz="quarter" idx="10"/>
          </p:nvPr>
        </p:nvSpPr>
        <p:spPr>
          <a:xfrm>
            <a:off x="689079" y="1608137"/>
            <a:ext cx="10799583" cy="4348163"/>
          </a:xfrm>
        </p:spPr>
        <p:txBody>
          <a:bodyPr/>
          <a:lstStyle/>
          <a:p>
            <a:r>
              <a:rPr lang="en-US" altLang="zh-CN" smtClean="0"/>
              <a:t>Click icon to add picture</a:t>
            </a:r>
            <a:endParaRPr lang="en-GB" dirty="0"/>
          </a:p>
        </p:txBody>
      </p:sp>
    </p:spTree>
    <p:extLst>
      <p:ext uri="{BB962C8B-B14F-4D97-AF65-F5344CB8AC3E}">
        <p14:creationId xmlns:p14="http://schemas.microsoft.com/office/powerpoint/2010/main" val="71268200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484959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GB"/>
          </a:p>
        </p:txBody>
      </p:sp>
    </p:spTree>
    <p:extLst>
      <p:ext uri="{BB962C8B-B14F-4D97-AF65-F5344CB8AC3E}">
        <p14:creationId xmlns:p14="http://schemas.microsoft.com/office/powerpoint/2010/main" val="93543953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9_Title Only">
    <p:spTree>
      <p:nvGrpSpPr>
        <p:cNvPr id="1" name=""/>
        <p:cNvGrpSpPr/>
        <p:nvPr/>
      </p:nvGrpSpPr>
      <p:grpSpPr>
        <a:xfrm>
          <a:off x="0" y="0"/>
          <a:ext cx="0" cy="0"/>
          <a:chOff x="0" y="0"/>
          <a:chExt cx="0" cy="0"/>
        </a:xfrm>
      </p:grpSpPr>
      <p:graphicFrame>
        <p:nvGraphicFramePr>
          <p:cNvPr id="3" name="Rectangle 1" hidden="1"/>
          <p:cNvGraphicFramePr>
            <a:graphicFrameLocks/>
          </p:cNvGraphicFramePr>
          <p:nvPr>
            <p:custDataLst>
              <p:tags r:id="rId2"/>
            </p:custDataLst>
          </p:nvPr>
        </p:nvGraphicFramePr>
        <p:xfrm>
          <a:off x="10" y="0"/>
          <a:ext cx="194735" cy="158750"/>
        </p:xfrm>
        <a:graphic>
          <a:graphicData uri="http://schemas.openxmlformats.org/presentationml/2006/ole">
            <mc:AlternateContent xmlns:mc="http://schemas.openxmlformats.org/markup-compatibility/2006">
              <mc:Choice xmlns:v="urn:schemas-microsoft-com:vml" Requires="v">
                <p:oleObj spid="_x0000_s2067" name="think-cell Slide" r:id="rId8" imgW="0" imgH="0" progId="">
                  <p:embed/>
                </p:oleObj>
              </mc:Choice>
              <mc:Fallback>
                <p:oleObj name="think-cell Slide" r:id="rId8"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0" y="0"/>
                        <a:ext cx="194735"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custDataLst>
              <p:tags r:id="rId3"/>
            </p:custDataLst>
          </p:nvPr>
        </p:nvSpPr>
        <p:spPr/>
        <p:txBody>
          <a:bodyPr/>
          <a:lstStyle>
            <a:lvl1pPr>
              <a:defRPr>
                <a:latin typeface="Arial" pitchFamily="34" charset="0"/>
              </a:defRPr>
            </a:lvl1pPr>
          </a:lstStyle>
          <a:p>
            <a:r>
              <a:rPr lang="en-US" altLang="zh-CN" noProof="0" smtClean="0"/>
              <a:t>Click to edit Master title style</a:t>
            </a:r>
            <a:endParaRPr lang="en-US" noProof="0" dirty="0"/>
          </a:p>
        </p:txBody>
      </p:sp>
      <p:sp>
        <p:nvSpPr>
          <p:cNvPr id="6" name="Slide Number Placeholder 2"/>
          <p:cNvSpPr>
            <a:spLocks noGrp="1"/>
          </p:cNvSpPr>
          <p:nvPr>
            <p:ph type="sldNum" sz="quarter" idx="10"/>
            <p:custDataLst>
              <p:tags r:id="rId4"/>
            </p:custDataLst>
          </p:nvPr>
        </p:nvSpPr>
        <p:spPr>
          <a:xfrm>
            <a:off x="554568" y="6554788"/>
            <a:ext cx="461435" cy="132024"/>
          </a:xfrm>
          <a:prstGeom prst="rect">
            <a:avLst/>
          </a:prstGeom>
        </p:spPr>
        <p:txBody>
          <a:bodyPr/>
          <a:lstStyle>
            <a:lvl1pPr>
              <a:defRPr>
                <a:latin typeface="Arial" pitchFamily="34" charset="0"/>
                <a:cs typeface="Arial" pitchFamily="34" charset="0"/>
              </a:defRPr>
            </a:lvl1pPr>
          </a:lstStyle>
          <a:p>
            <a:pPr fontAlgn="base">
              <a:spcBef>
                <a:spcPct val="0"/>
              </a:spcBef>
              <a:spcAft>
                <a:spcPct val="0"/>
              </a:spcAft>
            </a:pPr>
            <a:fld id="{A96B2407-E3DE-42EE-BB9A-9ADA55DC3674}" type="slidenum">
              <a:rPr lang="en-US" smtClean="0">
                <a:solidFill>
                  <a:srgbClr val="002776"/>
                </a:solidFill>
                <a:ea typeface="宋体" pitchFamily="2" charset="-122"/>
              </a:rPr>
              <a:pPr fontAlgn="base">
                <a:spcBef>
                  <a:spcPct val="0"/>
                </a:spcBef>
                <a:spcAft>
                  <a:spcPct val="0"/>
                </a:spcAft>
              </a:pPr>
              <a:t>‹#›</a:t>
            </a:fld>
            <a:endParaRPr lang="en-US" dirty="0">
              <a:solidFill>
                <a:srgbClr val="002776"/>
              </a:solidFill>
              <a:ea typeface="宋体" pitchFamily="2" charset="-122"/>
            </a:endParaRPr>
          </a:p>
        </p:txBody>
      </p:sp>
      <p:sp>
        <p:nvSpPr>
          <p:cNvPr id="7" name="Footer Placeholder 3"/>
          <p:cNvSpPr>
            <a:spLocks noGrp="1"/>
          </p:cNvSpPr>
          <p:nvPr>
            <p:ph type="ftr" sz="quarter" idx="11"/>
            <p:custDataLst>
              <p:tags r:id="rId5"/>
            </p:custDataLst>
          </p:nvPr>
        </p:nvSpPr>
        <p:spPr>
          <a:xfrm>
            <a:off x="1028702" y="6554788"/>
            <a:ext cx="5757333" cy="129138"/>
          </a:xfrm>
          <a:prstGeom prst="rect">
            <a:avLst/>
          </a:prstGeom>
        </p:spPr>
        <p:txBody>
          <a:bodyPr/>
          <a:lstStyle>
            <a:lvl1pPr>
              <a:defRPr>
                <a:latin typeface="Arial" pitchFamily="34" charset="0"/>
                <a:cs typeface="Arial" pitchFamily="34" charset="0"/>
              </a:defRPr>
            </a:lvl1pPr>
          </a:lstStyle>
          <a:p>
            <a:pPr fontAlgn="base">
              <a:spcBef>
                <a:spcPct val="0"/>
              </a:spcBef>
              <a:spcAft>
                <a:spcPct val="0"/>
              </a:spcAft>
            </a:pPr>
            <a:r>
              <a:rPr lang="en-GB" smtClean="0">
                <a:solidFill>
                  <a:srgbClr val="002776"/>
                </a:solidFill>
                <a:ea typeface="宋体" pitchFamily="2" charset="-122"/>
              </a:rPr>
              <a:t>Deloitte PowerPoint timesaver – September 2011</a:t>
            </a:r>
            <a:endParaRPr lang="en-US" dirty="0">
              <a:solidFill>
                <a:srgbClr val="002776"/>
              </a:solidFill>
              <a:ea typeface="宋体" pitchFamily="2" charset="-122"/>
            </a:endParaRPr>
          </a:p>
        </p:txBody>
      </p:sp>
      <p:sp>
        <p:nvSpPr>
          <p:cNvPr id="9" name="Rectangle 8"/>
          <p:cNvSpPr>
            <a:spLocks noChangeArrowheads="1"/>
          </p:cNvSpPr>
          <p:nvPr>
            <p:custDataLst>
              <p:tags r:id="rId6"/>
            </p:custDataLst>
          </p:nvPr>
        </p:nvSpPr>
        <p:spPr bwMode="auto">
          <a:xfrm>
            <a:off x="9761095" y="6554788"/>
            <a:ext cx="1853071" cy="141064"/>
          </a:xfrm>
          <a:prstGeom prst="rect">
            <a:avLst/>
          </a:prstGeom>
          <a:noFill/>
          <a:ln w="25400" algn="ctr">
            <a:noFill/>
            <a:miter lim="800000"/>
            <a:headEnd/>
            <a:tailEnd/>
          </a:ln>
        </p:spPr>
        <p:txBody>
          <a:bodyPr wrap="none" lIns="0" tIns="0" rIns="0" bIns="0">
            <a:spAutoFit/>
          </a:bodyPr>
          <a:lstStyle/>
          <a:p>
            <a:pPr algn="r" defTabSz="957998" fontAlgn="base">
              <a:lnSpc>
                <a:spcPts val="1128"/>
              </a:lnSpc>
              <a:spcBef>
                <a:spcPct val="0"/>
              </a:spcBef>
              <a:spcAft>
                <a:spcPct val="0"/>
              </a:spcAft>
              <a:buFont typeface="Arial" pitchFamily="34" charset="0"/>
              <a:buNone/>
              <a:defRPr/>
            </a:pPr>
            <a:r>
              <a:rPr lang="en-US" sz="800" dirty="0">
                <a:solidFill>
                  <a:srgbClr val="002776"/>
                </a:solidFill>
                <a:ea typeface="宋体" pitchFamily="2" charset="-122"/>
                <a:cs typeface="Arial" pitchFamily="34" charset="0"/>
              </a:rPr>
              <a:t>© 2012 Deloitte Global Services Limited </a:t>
            </a:r>
          </a:p>
        </p:txBody>
      </p:sp>
    </p:spTree>
    <p:extLst>
      <p:ext uri="{BB962C8B-B14F-4D97-AF65-F5344CB8AC3E}">
        <p14:creationId xmlns:p14="http://schemas.microsoft.com/office/powerpoint/2010/main" val="3429667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740" y="4406906"/>
            <a:ext cx="10362961" cy="1362075"/>
          </a:xfrm>
        </p:spPr>
        <p:txBody>
          <a:bodyPr/>
          <a:lstStyle>
            <a:lvl1pPr algn="l">
              <a:defRPr sz="3000" b="1" cap="all"/>
            </a:lvl1pPr>
          </a:lstStyle>
          <a:p>
            <a:r>
              <a:rPr lang="en-US" altLang="zh-CN" smtClean="0"/>
              <a:t>Click to edit Master title style</a:t>
            </a:r>
            <a:endParaRPr lang="en-GB"/>
          </a:p>
        </p:txBody>
      </p:sp>
      <p:sp>
        <p:nvSpPr>
          <p:cNvPr id="3" name="Text Placeholder 2"/>
          <p:cNvSpPr>
            <a:spLocks noGrp="1"/>
          </p:cNvSpPr>
          <p:nvPr>
            <p:ph type="body" idx="1"/>
          </p:nvPr>
        </p:nvSpPr>
        <p:spPr>
          <a:xfrm>
            <a:off x="963740" y="2906713"/>
            <a:ext cx="10362961" cy="1500187"/>
          </a:xfrm>
        </p:spPr>
        <p:txBody>
          <a:bodyPr anchor="b"/>
          <a:lstStyle>
            <a:lvl1pPr marL="0" indent="0">
              <a:buNone/>
              <a:defRPr sz="1500"/>
            </a:lvl1pPr>
            <a:lvl2pPr marL="342866" indent="0">
              <a:buNone/>
              <a:defRPr sz="1400"/>
            </a:lvl2pPr>
            <a:lvl3pPr marL="685732" indent="0">
              <a:buNone/>
              <a:defRPr sz="1200"/>
            </a:lvl3pPr>
            <a:lvl4pPr marL="1028597" indent="0">
              <a:buNone/>
              <a:defRPr sz="1100"/>
            </a:lvl4pPr>
            <a:lvl5pPr marL="1371463" indent="0">
              <a:buNone/>
              <a:defRPr sz="1100"/>
            </a:lvl5pPr>
            <a:lvl6pPr marL="1714328" indent="0">
              <a:buNone/>
              <a:defRPr sz="1100"/>
            </a:lvl6pPr>
            <a:lvl7pPr marL="2057195" indent="0">
              <a:buNone/>
              <a:defRPr sz="1100"/>
            </a:lvl7pPr>
            <a:lvl8pPr marL="2400060" indent="0">
              <a:buNone/>
              <a:defRPr sz="1100"/>
            </a:lvl8pPr>
            <a:lvl9pPr marL="2742926" indent="0">
              <a:buNone/>
              <a:defRPr sz="1100"/>
            </a:lvl9pPr>
          </a:lstStyle>
          <a:p>
            <a:pPr lvl="0"/>
            <a:r>
              <a:rPr lang="en-US" altLang="zh-CN" smtClean="0"/>
              <a:t>Click to edit Master text styles</a:t>
            </a:r>
          </a:p>
        </p:txBody>
      </p:sp>
    </p:spTree>
    <p:extLst>
      <p:ext uri="{BB962C8B-B14F-4D97-AF65-F5344CB8AC3E}">
        <p14:creationId xmlns:p14="http://schemas.microsoft.com/office/powerpoint/2010/main" val="360516261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GB"/>
          </a:p>
        </p:txBody>
      </p:sp>
      <p:sp>
        <p:nvSpPr>
          <p:cNvPr id="3" name="Content Placeholder 2"/>
          <p:cNvSpPr>
            <a:spLocks noGrp="1"/>
          </p:cNvSpPr>
          <p:nvPr>
            <p:ph sz="half" idx="1"/>
          </p:nvPr>
        </p:nvSpPr>
        <p:spPr>
          <a:xfrm>
            <a:off x="698593" y="1610115"/>
            <a:ext cx="5412492" cy="4405312"/>
          </a:xfrm>
        </p:spPr>
        <p:txBody>
          <a:bodyPr/>
          <a:lstStyle>
            <a:lvl1pPr>
              <a:defRPr sz="2000"/>
            </a:lvl1pPr>
            <a:lvl2pPr>
              <a:defRPr sz="20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dirty="0"/>
          </a:p>
        </p:txBody>
      </p:sp>
      <p:sp>
        <p:nvSpPr>
          <p:cNvPr id="4" name="Content Placeholder 3"/>
          <p:cNvSpPr>
            <a:spLocks noGrp="1"/>
          </p:cNvSpPr>
          <p:nvPr>
            <p:ph sz="half" idx="2"/>
          </p:nvPr>
        </p:nvSpPr>
        <p:spPr>
          <a:xfrm>
            <a:off x="6263510" y="1610115"/>
            <a:ext cx="5412492" cy="4405312"/>
          </a:xfrm>
        </p:spPr>
        <p:txBody>
          <a:bodyPr/>
          <a:lstStyle>
            <a:lvl1pPr>
              <a:defRPr sz="2000"/>
            </a:lvl1pPr>
            <a:lvl2pPr>
              <a:defRPr sz="20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a:p>
        </p:txBody>
      </p:sp>
    </p:spTree>
    <p:extLst>
      <p:ext uri="{BB962C8B-B14F-4D97-AF65-F5344CB8AC3E}">
        <p14:creationId xmlns:p14="http://schemas.microsoft.com/office/powerpoint/2010/main" val="6252282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GB"/>
          </a:p>
        </p:txBody>
      </p:sp>
      <p:sp>
        <p:nvSpPr>
          <p:cNvPr id="3" name="Content Placeholder 2"/>
          <p:cNvSpPr>
            <a:spLocks noGrp="1"/>
          </p:cNvSpPr>
          <p:nvPr>
            <p:ph sz="half" idx="1"/>
          </p:nvPr>
        </p:nvSpPr>
        <p:spPr>
          <a:xfrm>
            <a:off x="698593" y="1610115"/>
            <a:ext cx="5412492" cy="4405312"/>
          </a:xfrm>
        </p:spPr>
        <p:txBody>
          <a:bodyPr/>
          <a:lstStyle>
            <a:lvl1pPr marL="214292" indent="-214292">
              <a:buFont typeface="Arial" pitchFamily="34" charset="0"/>
              <a:buChar char="•"/>
              <a:defRPr sz="2000" b="0"/>
            </a:lvl1pPr>
            <a:lvl2pPr marL="485726" indent="-214292">
              <a:buFont typeface="Arial" pitchFamily="34" charset="0"/>
              <a:buChar char="•"/>
              <a:defRPr sz="2000" b="0"/>
            </a:lvl2pPr>
            <a:lvl3pPr marL="750019" indent="-214292">
              <a:buFont typeface="Arial" pitchFamily="34" charset="0"/>
              <a:buChar char="•"/>
              <a:defRPr sz="2000" b="0"/>
            </a:lvl3pPr>
            <a:lvl4pPr marL="1021454" indent="-214292">
              <a:buFont typeface="Arial" pitchFamily="34" charset="0"/>
              <a:buChar char="•"/>
              <a:defRPr sz="2000" b="0"/>
            </a:lvl4pPr>
            <a:lvl5pPr marL="1292890" indent="-214292">
              <a:buFont typeface="Arial" pitchFamily="34" charset="0"/>
              <a:buChar char="•"/>
              <a:defRPr sz="2000" b="0"/>
            </a:lvl5pPr>
            <a:lvl6pPr>
              <a:defRPr sz="1400"/>
            </a:lvl6pPr>
            <a:lvl7pPr>
              <a:defRPr sz="1400"/>
            </a:lvl7pPr>
            <a:lvl8pPr>
              <a:defRPr sz="1400"/>
            </a:lvl8pPr>
            <a:lvl9pPr>
              <a:defRPr sz="14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dirty="0"/>
          </a:p>
        </p:txBody>
      </p:sp>
      <p:sp>
        <p:nvSpPr>
          <p:cNvPr id="4" name="Content Placeholder 3"/>
          <p:cNvSpPr>
            <a:spLocks noGrp="1"/>
          </p:cNvSpPr>
          <p:nvPr>
            <p:ph sz="half" idx="2"/>
          </p:nvPr>
        </p:nvSpPr>
        <p:spPr>
          <a:xfrm>
            <a:off x="6263510" y="1610115"/>
            <a:ext cx="5412492" cy="4405312"/>
          </a:xfrm>
        </p:spPr>
        <p:txBody>
          <a:bodyPr/>
          <a:lstStyle>
            <a:lvl1pPr marL="214292" indent="-214292">
              <a:buFont typeface="Arial" pitchFamily="34" charset="0"/>
              <a:buChar char="•"/>
              <a:defRPr sz="2000" b="0"/>
            </a:lvl1pPr>
            <a:lvl2pPr marL="485726" indent="-214292">
              <a:buFont typeface="Arial" pitchFamily="34" charset="0"/>
              <a:buChar char="•"/>
              <a:defRPr sz="2000" b="0"/>
            </a:lvl2pPr>
            <a:lvl3pPr marL="750019" indent="-214292">
              <a:buFont typeface="Arial" pitchFamily="34" charset="0"/>
              <a:buChar char="•"/>
              <a:defRPr sz="2000" b="0"/>
            </a:lvl3pPr>
            <a:lvl4pPr marL="1021454" indent="-214292">
              <a:buFont typeface="Arial" pitchFamily="34" charset="0"/>
              <a:buChar char="•"/>
              <a:defRPr sz="2000" b="0"/>
            </a:lvl4pPr>
            <a:lvl5pPr marL="1292890" indent="-214292">
              <a:buFont typeface="Arial" pitchFamily="34" charset="0"/>
              <a:buChar char="•"/>
              <a:defRPr sz="2000" b="0"/>
            </a:lvl5pPr>
            <a:lvl6pPr>
              <a:defRPr sz="1400"/>
            </a:lvl6pPr>
            <a:lvl7pPr>
              <a:defRPr sz="1400"/>
            </a:lvl7pPr>
            <a:lvl8pPr>
              <a:defRPr sz="1400"/>
            </a:lvl8pPr>
            <a:lvl9pPr>
              <a:defRPr sz="14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a:p>
        </p:txBody>
      </p:sp>
    </p:spTree>
    <p:extLst>
      <p:ext uri="{BB962C8B-B14F-4D97-AF65-F5344CB8AC3E}">
        <p14:creationId xmlns:p14="http://schemas.microsoft.com/office/powerpoint/2010/main" val="12662111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6" name="Chart Placeholder 5"/>
          <p:cNvSpPr>
            <a:spLocks noGrp="1"/>
          </p:cNvSpPr>
          <p:nvPr>
            <p:ph type="chart" sz="quarter" idx="10"/>
          </p:nvPr>
        </p:nvSpPr>
        <p:spPr>
          <a:xfrm>
            <a:off x="6296846" y="1608137"/>
            <a:ext cx="5361685" cy="4348163"/>
          </a:xfrm>
        </p:spPr>
        <p:txBody>
          <a:bodyPr/>
          <a:lstStyle/>
          <a:p>
            <a:r>
              <a:rPr lang="en-US" altLang="zh-CN" smtClean="0"/>
              <a:t>Click icon to add chart</a:t>
            </a:r>
            <a:endParaRPr lang="en-GB" dirty="0"/>
          </a:p>
        </p:txBody>
      </p:sp>
      <p:sp>
        <p:nvSpPr>
          <p:cNvPr id="2" name="Title 1"/>
          <p:cNvSpPr>
            <a:spLocks noGrp="1"/>
          </p:cNvSpPr>
          <p:nvPr>
            <p:ph type="title"/>
          </p:nvPr>
        </p:nvSpPr>
        <p:spPr/>
        <p:txBody>
          <a:bodyPr/>
          <a:lstStyle/>
          <a:p>
            <a:r>
              <a:rPr lang="en-US" altLang="zh-CN" smtClean="0"/>
              <a:t>Click to edit Master title style</a:t>
            </a:r>
            <a:endParaRPr lang="en-GB"/>
          </a:p>
        </p:txBody>
      </p:sp>
      <p:sp>
        <p:nvSpPr>
          <p:cNvPr id="3" name="Content Placeholder 2"/>
          <p:cNvSpPr>
            <a:spLocks noGrp="1"/>
          </p:cNvSpPr>
          <p:nvPr>
            <p:ph sz="half" idx="1"/>
          </p:nvPr>
        </p:nvSpPr>
        <p:spPr>
          <a:xfrm>
            <a:off x="698593" y="1610115"/>
            <a:ext cx="5412492" cy="4405312"/>
          </a:xfrm>
        </p:spPr>
        <p:txBody>
          <a:bodyPr/>
          <a:lstStyle>
            <a:lvl1pPr>
              <a:defRPr sz="2000"/>
            </a:lvl1pPr>
            <a:lvl2pPr>
              <a:defRPr sz="20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dirty="0"/>
          </a:p>
        </p:txBody>
      </p:sp>
    </p:spTree>
    <p:extLst>
      <p:ext uri="{BB962C8B-B14F-4D97-AF65-F5344CB8AC3E}">
        <p14:creationId xmlns:p14="http://schemas.microsoft.com/office/powerpoint/2010/main" val="46462462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Text and Table">
    <p:spTree>
      <p:nvGrpSpPr>
        <p:cNvPr id="1" name=""/>
        <p:cNvGrpSpPr/>
        <p:nvPr/>
      </p:nvGrpSpPr>
      <p:grpSpPr>
        <a:xfrm>
          <a:off x="0" y="0"/>
          <a:ext cx="0" cy="0"/>
          <a:chOff x="0" y="0"/>
          <a:chExt cx="0" cy="0"/>
        </a:xfrm>
      </p:grpSpPr>
      <p:sp>
        <p:nvSpPr>
          <p:cNvPr id="5" name="Table Placeholder 4"/>
          <p:cNvSpPr>
            <a:spLocks noGrp="1"/>
          </p:cNvSpPr>
          <p:nvPr>
            <p:ph type="tbl" sz="quarter" idx="11"/>
          </p:nvPr>
        </p:nvSpPr>
        <p:spPr>
          <a:xfrm>
            <a:off x="6296846" y="1608137"/>
            <a:ext cx="5361685" cy="4348163"/>
          </a:xfrm>
        </p:spPr>
        <p:txBody>
          <a:bodyPr/>
          <a:lstStyle/>
          <a:p>
            <a:r>
              <a:rPr lang="en-US" altLang="zh-CN" smtClean="0"/>
              <a:t>Click icon to add table</a:t>
            </a:r>
            <a:endParaRPr lang="en-GB" dirty="0"/>
          </a:p>
        </p:txBody>
      </p:sp>
      <p:sp>
        <p:nvSpPr>
          <p:cNvPr id="2" name="Title 1"/>
          <p:cNvSpPr>
            <a:spLocks noGrp="1"/>
          </p:cNvSpPr>
          <p:nvPr>
            <p:ph type="title"/>
          </p:nvPr>
        </p:nvSpPr>
        <p:spPr/>
        <p:txBody>
          <a:bodyPr/>
          <a:lstStyle/>
          <a:p>
            <a:r>
              <a:rPr lang="en-US" altLang="zh-CN" smtClean="0"/>
              <a:t>Click to edit Master title style</a:t>
            </a:r>
            <a:endParaRPr lang="en-GB"/>
          </a:p>
        </p:txBody>
      </p:sp>
      <p:sp>
        <p:nvSpPr>
          <p:cNvPr id="3" name="Content Placeholder 2"/>
          <p:cNvSpPr>
            <a:spLocks noGrp="1"/>
          </p:cNvSpPr>
          <p:nvPr>
            <p:ph sz="half" idx="1"/>
          </p:nvPr>
        </p:nvSpPr>
        <p:spPr>
          <a:xfrm>
            <a:off x="698593" y="1610115"/>
            <a:ext cx="5412492" cy="4405312"/>
          </a:xfrm>
        </p:spPr>
        <p:txBody>
          <a:bodyPr/>
          <a:lstStyle>
            <a:lvl1pPr>
              <a:defRPr sz="2000"/>
            </a:lvl1pPr>
            <a:lvl2pPr>
              <a:defRPr sz="20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dirty="0"/>
          </a:p>
        </p:txBody>
      </p:sp>
    </p:spTree>
    <p:extLst>
      <p:ext uri="{BB962C8B-B14F-4D97-AF65-F5344CB8AC3E}">
        <p14:creationId xmlns:p14="http://schemas.microsoft.com/office/powerpoint/2010/main" val="10517209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5419" y="212467"/>
            <a:ext cx="7539933" cy="963612"/>
          </a:xfrm>
        </p:spPr>
        <p:txBody>
          <a:bodyPr/>
          <a:lstStyle>
            <a:lvl1pPr>
              <a:defRPr/>
            </a:lvl1pPr>
          </a:lstStyle>
          <a:p>
            <a:r>
              <a:rPr lang="en-US" altLang="zh-CN" smtClean="0"/>
              <a:t>Click to edit Master title style</a:t>
            </a:r>
            <a:endParaRPr lang="en-GB" dirty="0"/>
          </a:p>
        </p:txBody>
      </p:sp>
      <p:sp>
        <p:nvSpPr>
          <p:cNvPr id="3" name="Text Placeholder 2"/>
          <p:cNvSpPr>
            <a:spLocks noGrp="1"/>
          </p:cNvSpPr>
          <p:nvPr>
            <p:ph type="body" idx="1"/>
          </p:nvPr>
        </p:nvSpPr>
        <p:spPr>
          <a:xfrm>
            <a:off x="695417" y="1486368"/>
            <a:ext cx="5387089" cy="639763"/>
          </a:xfrm>
        </p:spPr>
        <p:txBody>
          <a:bodyPr anchor="ctr"/>
          <a:lstStyle>
            <a:lvl1pPr marL="0" indent="0">
              <a:buNone/>
              <a:defRPr sz="2400" b="1"/>
            </a:lvl1pPr>
            <a:lvl2pPr marL="342866" indent="0">
              <a:buNone/>
              <a:defRPr sz="1500" b="1"/>
            </a:lvl2pPr>
            <a:lvl3pPr marL="685732" indent="0">
              <a:buNone/>
              <a:defRPr sz="1400" b="1"/>
            </a:lvl3pPr>
            <a:lvl4pPr marL="1028597" indent="0">
              <a:buNone/>
              <a:defRPr sz="1200" b="1"/>
            </a:lvl4pPr>
            <a:lvl5pPr marL="1371463" indent="0">
              <a:buNone/>
              <a:defRPr sz="1200" b="1"/>
            </a:lvl5pPr>
            <a:lvl6pPr marL="1714328" indent="0">
              <a:buNone/>
              <a:defRPr sz="1200" b="1"/>
            </a:lvl6pPr>
            <a:lvl7pPr marL="2057195" indent="0">
              <a:buNone/>
              <a:defRPr sz="1200" b="1"/>
            </a:lvl7pPr>
            <a:lvl8pPr marL="2400060" indent="0">
              <a:buNone/>
              <a:defRPr sz="1200" b="1"/>
            </a:lvl8pPr>
            <a:lvl9pPr marL="2742926" indent="0">
              <a:buNone/>
              <a:defRPr sz="1200" b="1"/>
            </a:lvl9pPr>
          </a:lstStyle>
          <a:p>
            <a:pPr lvl="0"/>
            <a:r>
              <a:rPr lang="en-US" altLang="zh-CN" smtClean="0"/>
              <a:t>Click to edit Master text styles</a:t>
            </a:r>
          </a:p>
        </p:txBody>
      </p:sp>
      <p:sp>
        <p:nvSpPr>
          <p:cNvPr id="4" name="Content Placeholder 3"/>
          <p:cNvSpPr>
            <a:spLocks noGrp="1"/>
          </p:cNvSpPr>
          <p:nvPr>
            <p:ph sz="half" idx="2"/>
          </p:nvPr>
        </p:nvSpPr>
        <p:spPr>
          <a:xfrm>
            <a:off x="695417" y="2173755"/>
            <a:ext cx="5387089" cy="3951288"/>
          </a:xfrm>
        </p:spPr>
        <p:txBody>
          <a:bodyPr/>
          <a:lstStyle>
            <a:lvl1pPr>
              <a:defRPr sz="2000"/>
            </a:lvl1pPr>
            <a:lvl2pPr>
              <a:defRPr sz="2000"/>
            </a:lvl2pPr>
            <a:lvl3pPr>
              <a:defRPr sz="2000"/>
            </a:lvl3pPr>
            <a:lvl4pPr>
              <a:defRPr sz="2000"/>
            </a:lvl4pPr>
            <a:lvl5pPr>
              <a:defRPr sz="2000"/>
            </a:lvl5pPr>
            <a:lvl6pPr>
              <a:defRPr sz="1200"/>
            </a:lvl6pPr>
            <a:lvl7pPr>
              <a:defRPr sz="1200"/>
            </a:lvl7pPr>
            <a:lvl8pPr>
              <a:defRPr sz="1200"/>
            </a:lvl8pPr>
            <a:lvl9pPr>
              <a:defRPr sz="12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dirty="0"/>
          </a:p>
        </p:txBody>
      </p:sp>
      <p:sp>
        <p:nvSpPr>
          <p:cNvPr id="5" name="Text Placeholder 4"/>
          <p:cNvSpPr>
            <a:spLocks noGrp="1"/>
          </p:cNvSpPr>
          <p:nvPr>
            <p:ph type="body" sz="quarter" idx="3"/>
          </p:nvPr>
        </p:nvSpPr>
        <p:spPr>
          <a:xfrm>
            <a:off x="6279387" y="1486368"/>
            <a:ext cx="5388676" cy="639763"/>
          </a:xfrm>
        </p:spPr>
        <p:txBody>
          <a:bodyPr anchor="ctr"/>
          <a:lstStyle>
            <a:lvl1pPr marL="0" indent="0">
              <a:buNone/>
              <a:defRPr sz="2400" b="1"/>
            </a:lvl1pPr>
            <a:lvl2pPr marL="342866" indent="0">
              <a:buNone/>
              <a:defRPr sz="1500" b="1"/>
            </a:lvl2pPr>
            <a:lvl3pPr marL="685732" indent="0">
              <a:buNone/>
              <a:defRPr sz="1400" b="1"/>
            </a:lvl3pPr>
            <a:lvl4pPr marL="1028597" indent="0">
              <a:buNone/>
              <a:defRPr sz="1200" b="1"/>
            </a:lvl4pPr>
            <a:lvl5pPr marL="1371463" indent="0">
              <a:buNone/>
              <a:defRPr sz="1200" b="1"/>
            </a:lvl5pPr>
            <a:lvl6pPr marL="1714328" indent="0">
              <a:buNone/>
              <a:defRPr sz="1200" b="1"/>
            </a:lvl6pPr>
            <a:lvl7pPr marL="2057195" indent="0">
              <a:buNone/>
              <a:defRPr sz="1200" b="1"/>
            </a:lvl7pPr>
            <a:lvl8pPr marL="2400060" indent="0">
              <a:buNone/>
              <a:defRPr sz="1200" b="1"/>
            </a:lvl8pPr>
            <a:lvl9pPr marL="2742926" indent="0">
              <a:buNone/>
              <a:defRPr sz="1200" b="1"/>
            </a:lvl9pPr>
          </a:lstStyle>
          <a:p>
            <a:pPr lvl="0"/>
            <a:r>
              <a:rPr lang="en-US" altLang="zh-CN" smtClean="0"/>
              <a:t>Click to edit Master text styles</a:t>
            </a:r>
          </a:p>
        </p:txBody>
      </p:sp>
      <p:sp>
        <p:nvSpPr>
          <p:cNvPr id="6" name="Content Placeholder 5"/>
          <p:cNvSpPr>
            <a:spLocks noGrp="1"/>
          </p:cNvSpPr>
          <p:nvPr>
            <p:ph sz="quarter" idx="4"/>
          </p:nvPr>
        </p:nvSpPr>
        <p:spPr>
          <a:xfrm>
            <a:off x="6279387" y="2173755"/>
            <a:ext cx="5388676" cy="3951288"/>
          </a:xfrm>
        </p:spPr>
        <p:txBody>
          <a:bodyPr/>
          <a:lstStyle>
            <a:lvl1pPr>
              <a:defRPr sz="2000"/>
            </a:lvl1pPr>
            <a:lvl2pPr>
              <a:defRPr sz="2000"/>
            </a:lvl2pPr>
            <a:lvl3pPr>
              <a:defRPr sz="2000"/>
            </a:lvl3pPr>
            <a:lvl4pPr>
              <a:defRPr sz="2000"/>
            </a:lvl4pPr>
            <a:lvl5pPr>
              <a:defRPr sz="2000"/>
            </a:lvl5pPr>
            <a:lvl6pPr>
              <a:defRPr sz="1200"/>
            </a:lvl6pPr>
            <a:lvl7pPr>
              <a:defRPr sz="1200"/>
            </a:lvl7pPr>
            <a:lvl8pPr>
              <a:defRPr sz="1200"/>
            </a:lvl8pPr>
            <a:lvl9pPr>
              <a:defRPr sz="12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a:p>
        </p:txBody>
      </p:sp>
    </p:spTree>
    <p:extLst>
      <p:ext uri="{BB962C8B-B14F-4D97-AF65-F5344CB8AC3E}">
        <p14:creationId xmlns:p14="http://schemas.microsoft.com/office/powerpoint/2010/main" val="360919687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2.jpeg"/><Relationship Id="rId4" Type="http://schemas.openxmlformats.org/officeDocument/2006/relationships/slideLayout" Target="../slideLayouts/slideLayout1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image" Target="../media/image1.jpeg"/><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5109" y="91014"/>
            <a:ext cx="9260299" cy="570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dirty="0" smtClean="0"/>
              <a:t>Click to edit Master title</a:t>
            </a:r>
            <a:br>
              <a:rPr lang="en-GB" dirty="0" smtClean="0"/>
            </a:br>
            <a:r>
              <a:rPr lang="en-US" dirty="0" smtClean="0"/>
              <a:t>Click to edit sub title</a:t>
            </a:r>
            <a:endParaRPr lang="en-GB" dirty="0" smtClean="0"/>
          </a:p>
        </p:txBody>
      </p:sp>
      <p:sp>
        <p:nvSpPr>
          <p:cNvPr id="1027" name="Rectangle 3"/>
          <p:cNvSpPr>
            <a:spLocks noGrp="1" noChangeArrowheads="1"/>
          </p:cNvSpPr>
          <p:nvPr>
            <p:ph type="body" idx="1"/>
          </p:nvPr>
        </p:nvSpPr>
        <p:spPr bwMode="auto">
          <a:xfrm>
            <a:off x="698594" y="1053996"/>
            <a:ext cx="10977404" cy="4955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dirty="0" smtClean="0"/>
          </a:p>
        </p:txBody>
      </p:sp>
      <p:sp>
        <p:nvSpPr>
          <p:cNvPr id="101" name="Rectangle 9"/>
          <p:cNvSpPr>
            <a:spLocks noChangeArrowheads="1"/>
          </p:cNvSpPr>
          <p:nvPr/>
        </p:nvSpPr>
        <p:spPr bwMode="auto">
          <a:xfrm>
            <a:off x="7479965" y="6350526"/>
            <a:ext cx="4203404" cy="473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r" defTabSz="914400"/>
            <a:fld id="{25E46642-E586-416E-95C8-472EB6E23428}" type="slidenum">
              <a:rPr lang="en-GB" sz="1200" b="1">
                <a:solidFill>
                  <a:srgbClr val="FFFFFF">
                    <a:lumMod val="50000"/>
                  </a:srgbClr>
                </a:solidFill>
                <a:latin typeface="Arial"/>
              </a:rPr>
              <a:pPr algn="r" defTabSz="914400"/>
              <a:t>‹#›</a:t>
            </a:fld>
            <a:endParaRPr lang="en-GB" sz="1200" b="1" dirty="0">
              <a:solidFill>
                <a:srgbClr val="FFFFFF">
                  <a:lumMod val="50000"/>
                </a:srgbClr>
              </a:solidFill>
              <a:latin typeface="Arial"/>
            </a:endParaRPr>
          </a:p>
        </p:txBody>
      </p:sp>
    </p:spTree>
    <p:extLst>
      <p:ext uri="{BB962C8B-B14F-4D97-AF65-F5344CB8AC3E}">
        <p14:creationId xmlns:p14="http://schemas.microsoft.com/office/powerpoint/2010/main" val="2740804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txStyles>
    <p:titleStyle>
      <a:lvl1pPr algn="l" rtl="0" eaLnBrk="1" fontAlgn="base" hangingPunct="1">
        <a:lnSpc>
          <a:spcPct val="95000"/>
        </a:lnSpc>
        <a:spcBef>
          <a:spcPct val="0"/>
        </a:spcBef>
        <a:spcAft>
          <a:spcPct val="0"/>
        </a:spcAft>
        <a:defRPr sz="2800" b="1" baseline="0">
          <a:solidFill>
            <a:srgbClr val="000000"/>
          </a:solidFill>
          <a:latin typeface="+mj-lt"/>
          <a:ea typeface="+mj-ea"/>
          <a:cs typeface="+mj-cs"/>
        </a:defRPr>
      </a:lvl1pPr>
      <a:lvl2pPr algn="l" rtl="0" eaLnBrk="1" fontAlgn="base" hangingPunct="1">
        <a:lnSpc>
          <a:spcPct val="95000"/>
        </a:lnSpc>
        <a:spcBef>
          <a:spcPct val="0"/>
        </a:spcBef>
        <a:spcAft>
          <a:spcPct val="0"/>
        </a:spcAft>
        <a:defRPr sz="1800" b="1">
          <a:solidFill>
            <a:srgbClr val="000000"/>
          </a:solidFill>
          <a:latin typeface="Arial" charset="0"/>
        </a:defRPr>
      </a:lvl2pPr>
      <a:lvl3pPr algn="l" rtl="0" eaLnBrk="1" fontAlgn="base" hangingPunct="1">
        <a:lnSpc>
          <a:spcPct val="95000"/>
        </a:lnSpc>
        <a:spcBef>
          <a:spcPct val="0"/>
        </a:spcBef>
        <a:spcAft>
          <a:spcPct val="0"/>
        </a:spcAft>
        <a:defRPr sz="1800" b="1">
          <a:solidFill>
            <a:srgbClr val="000000"/>
          </a:solidFill>
          <a:latin typeface="Arial" charset="0"/>
        </a:defRPr>
      </a:lvl3pPr>
      <a:lvl4pPr algn="l" rtl="0" eaLnBrk="1" fontAlgn="base" hangingPunct="1">
        <a:lnSpc>
          <a:spcPct val="95000"/>
        </a:lnSpc>
        <a:spcBef>
          <a:spcPct val="0"/>
        </a:spcBef>
        <a:spcAft>
          <a:spcPct val="0"/>
        </a:spcAft>
        <a:defRPr sz="1800" b="1">
          <a:solidFill>
            <a:srgbClr val="000000"/>
          </a:solidFill>
          <a:latin typeface="Arial" charset="0"/>
        </a:defRPr>
      </a:lvl4pPr>
      <a:lvl5pPr algn="l" rtl="0" eaLnBrk="1" fontAlgn="base" hangingPunct="1">
        <a:lnSpc>
          <a:spcPct val="95000"/>
        </a:lnSpc>
        <a:spcBef>
          <a:spcPct val="0"/>
        </a:spcBef>
        <a:spcAft>
          <a:spcPct val="0"/>
        </a:spcAft>
        <a:defRPr sz="1800" b="1">
          <a:solidFill>
            <a:srgbClr val="000000"/>
          </a:solidFill>
          <a:latin typeface="Arial" charset="0"/>
        </a:defRPr>
      </a:lvl5pPr>
      <a:lvl6pPr marL="342866" algn="l" rtl="0" eaLnBrk="1" fontAlgn="base" hangingPunct="1">
        <a:lnSpc>
          <a:spcPct val="95000"/>
        </a:lnSpc>
        <a:spcBef>
          <a:spcPct val="0"/>
        </a:spcBef>
        <a:spcAft>
          <a:spcPct val="0"/>
        </a:spcAft>
        <a:defRPr sz="1800" b="1">
          <a:solidFill>
            <a:srgbClr val="000000"/>
          </a:solidFill>
          <a:latin typeface="Arial" charset="0"/>
        </a:defRPr>
      </a:lvl6pPr>
      <a:lvl7pPr marL="685732" algn="l" rtl="0" eaLnBrk="1" fontAlgn="base" hangingPunct="1">
        <a:lnSpc>
          <a:spcPct val="95000"/>
        </a:lnSpc>
        <a:spcBef>
          <a:spcPct val="0"/>
        </a:spcBef>
        <a:spcAft>
          <a:spcPct val="0"/>
        </a:spcAft>
        <a:defRPr sz="1800" b="1">
          <a:solidFill>
            <a:srgbClr val="000000"/>
          </a:solidFill>
          <a:latin typeface="Arial" charset="0"/>
        </a:defRPr>
      </a:lvl7pPr>
      <a:lvl8pPr marL="1028597" algn="l" rtl="0" eaLnBrk="1" fontAlgn="base" hangingPunct="1">
        <a:lnSpc>
          <a:spcPct val="95000"/>
        </a:lnSpc>
        <a:spcBef>
          <a:spcPct val="0"/>
        </a:spcBef>
        <a:spcAft>
          <a:spcPct val="0"/>
        </a:spcAft>
        <a:defRPr sz="1800" b="1">
          <a:solidFill>
            <a:srgbClr val="000000"/>
          </a:solidFill>
          <a:latin typeface="Arial" charset="0"/>
        </a:defRPr>
      </a:lvl8pPr>
      <a:lvl9pPr marL="1371463" algn="l" rtl="0" eaLnBrk="1" fontAlgn="base" hangingPunct="1">
        <a:lnSpc>
          <a:spcPct val="95000"/>
        </a:lnSpc>
        <a:spcBef>
          <a:spcPct val="0"/>
        </a:spcBef>
        <a:spcAft>
          <a:spcPct val="0"/>
        </a:spcAft>
        <a:defRPr sz="1800" b="1">
          <a:solidFill>
            <a:srgbClr val="000000"/>
          </a:solidFill>
          <a:latin typeface="Arial" charset="0"/>
        </a:defRPr>
      </a:lvl9pPr>
    </p:titleStyle>
    <p:bodyStyle>
      <a:lvl1pPr algn="l" rtl="0" eaLnBrk="1" fontAlgn="base" hangingPunct="1">
        <a:lnSpc>
          <a:spcPts val="2500"/>
        </a:lnSpc>
        <a:spcBef>
          <a:spcPct val="0"/>
        </a:spcBef>
        <a:spcAft>
          <a:spcPct val="0"/>
        </a:spcAft>
        <a:defRPr sz="2000">
          <a:solidFill>
            <a:srgbClr val="000000"/>
          </a:solidFill>
          <a:latin typeface="+mn-lt"/>
          <a:ea typeface="+mn-ea"/>
          <a:cs typeface="+mn-cs"/>
        </a:defRPr>
      </a:lvl1pPr>
      <a:lvl2pPr marL="271436" algn="l" rtl="0" eaLnBrk="1" fontAlgn="base" hangingPunct="1">
        <a:lnSpc>
          <a:spcPts val="2500"/>
        </a:lnSpc>
        <a:spcBef>
          <a:spcPct val="0"/>
        </a:spcBef>
        <a:spcAft>
          <a:spcPct val="0"/>
        </a:spcAft>
        <a:defRPr sz="2000">
          <a:solidFill>
            <a:srgbClr val="000000"/>
          </a:solidFill>
          <a:latin typeface="+mn-lt"/>
        </a:defRPr>
      </a:lvl2pPr>
      <a:lvl3pPr marL="535727" algn="l" rtl="0" eaLnBrk="1" fontAlgn="base" hangingPunct="1">
        <a:lnSpc>
          <a:spcPts val="2500"/>
        </a:lnSpc>
        <a:spcBef>
          <a:spcPct val="0"/>
        </a:spcBef>
        <a:spcAft>
          <a:spcPct val="0"/>
        </a:spcAft>
        <a:defRPr sz="2000">
          <a:solidFill>
            <a:srgbClr val="000000"/>
          </a:solidFill>
          <a:latin typeface="+mn-lt"/>
        </a:defRPr>
      </a:lvl3pPr>
      <a:lvl4pPr marL="807164" algn="l" rtl="0" eaLnBrk="1" fontAlgn="base" hangingPunct="1">
        <a:lnSpc>
          <a:spcPts val="2500"/>
        </a:lnSpc>
        <a:spcBef>
          <a:spcPct val="0"/>
        </a:spcBef>
        <a:spcAft>
          <a:spcPct val="0"/>
        </a:spcAft>
        <a:defRPr sz="2000">
          <a:solidFill>
            <a:srgbClr val="000000"/>
          </a:solidFill>
          <a:latin typeface="+mn-lt"/>
        </a:defRPr>
      </a:lvl4pPr>
      <a:lvl5pPr marL="1078598" algn="l" rtl="0" eaLnBrk="1" fontAlgn="base" hangingPunct="1">
        <a:lnSpc>
          <a:spcPts val="2500"/>
        </a:lnSpc>
        <a:spcBef>
          <a:spcPct val="0"/>
        </a:spcBef>
        <a:spcAft>
          <a:spcPct val="0"/>
        </a:spcAft>
        <a:defRPr sz="2000">
          <a:solidFill>
            <a:srgbClr val="000000"/>
          </a:solidFill>
          <a:latin typeface="+mn-lt"/>
        </a:defRPr>
      </a:lvl5pPr>
      <a:lvl6pPr marL="1421464" algn="l" rtl="0" eaLnBrk="1" fontAlgn="base" hangingPunct="1">
        <a:spcBef>
          <a:spcPct val="0"/>
        </a:spcBef>
        <a:spcAft>
          <a:spcPct val="0"/>
        </a:spcAft>
        <a:defRPr>
          <a:solidFill>
            <a:srgbClr val="000000"/>
          </a:solidFill>
          <a:latin typeface="+mn-lt"/>
        </a:defRPr>
      </a:lvl6pPr>
      <a:lvl7pPr marL="1764329" algn="l" rtl="0" eaLnBrk="1" fontAlgn="base" hangingPunct="1">
        <a:spcBef>
          <a:spcPct val="0"/>
        </a:spcBef>
        <a:spcAft>
          <a:spcPct val="0"/>
        </a:spcAft>
        <a:defRPr>
          <a:solidFill>
            <a:srgbClr val="000000"/>
          </a:solidFill>
          <a:latin typeface="+mn-lt"/>
        </a:defRPr>
      </a:lvl7pPr>
      <a:lvl8pPr marL="2107196" algn="l" rtl="0" eaLnBrk="1" fontAlgn="base" hangingPunct="1">
        <a:spcBef>
          <a:spcPct val="0"/>
        </a:spcBef>
        <a:spcAft>
          <a:spcPct val="0"/>
        </a:spcAft>
        <a:defRPr>
          <a:solidFill>
            <a:srgbClr val="000000"/>
          </a:solidFill>
          <a:latin typeface="+mn-lt"/>
        </a:defRPr>
      </a:lvl8pPr>
      <a:lvl9pPr marL="2450061" algn="l" rtl="0" eaLnBrk="1" fontAlgn="base" hangingPunct="1">
        <a:spcBef>
          <a:spcPct val="0"/>
        </a:spcBef>
        <a:spcAft>
          <a:spcPct val="0"/>
        </a:spcAft>
        <a:defRPr>
          <a:solidFill>
            <a:srgbClr val="000000"/>
          </a:solidFill>
          <a:latin typeface="+mn-lt"/>
        </a:defRPr>
      </a:lvl9pPr>
    </p:bodyStyle>
    <p:otherStyle>
      <a:defPPr>
        <a:defRPr lang="en-US"/>
      </a:defPPr>
      <a:lvl1pPr marL="0" algn="l" defTabSz="685732" rtl="0" eaLnBrk="1" latinLnBrk="0" hangingPunct="1">
        <a:defRPr sz="1400" kern="1200">
          <a:solidFill>
            <a:schemeClr val="tx1"/>
          </a:solidFill>
          <a:latin typeface="+mn-lt"/>
          <a:ea typeface="+mn-ea"/>
          <a:cs typeface="+mn-cs"/>
        </a:defRPr>
      </a:lvl1pPr>
      <a:lvl2pPr marL="342866" algn="l" defTabSz="685732" rtl="0" eaLnBrk="1" latinLnBrk="0" hangingPunct="1">
        <a:defRPr sz="1400" kern="1200">
          <a:solidFill>
            <a:schemeClr val="tx1"/>
          </a:solidFill>
          <a:latin typeface="+mn-lt"/>
          <a:ea typeface="+mn-ea"/>
          <a:cs typeface="+mn-cs"/>
        </a:defRPr>
      </a:lvl2pPr>
      <a:lvl3pPr marL="685732" algn="l" defTabSz="685732" rtl="0" eaLnBrk="1" latinLnBrk="0" hangingPunct="1">
        <a:defRPr sz="1400" kern="1200">
          <a:solidFill>
            <a:schemeClr val="tx1"/>
          </a:solidFill>
          <a:latin typeface="+mn-lt"/>
          <a:ea typeface="+mn-ea"/>
          <a:cs typeface="+mn-cs"/>
        </a:defRPr>
      </a:lvl3pPr>
      <a:lvl4pPr marL="1028597" algn="l" defTabSz="685732" rtl="0" eaLnBrk="1" latinLnBrk="0" hangingPunct="1">
        <a:defRPr sz="1400" kern="1200">
          <a:solidFill>
            <a:schemeClr val="tx1"/>
          </a:solidFill>
          <a:latin typeface="+mn-lt"/>
          <a:ea typeface="+mn-ea"/>
          <a:cs typeface="+mn-cs"/>
        </a:defRPr>
      </a:lvl4pPr>
      <a:lvl5pPr marL="1371463" algn="l" defTabSz="685732" rtl="0" eaLnBrk="1" latinLnBrk="0" hangingPunct="1">
        <a:defRPr sz="1400" kern="1200">
          <a:solidFill>
            <a:schemeClr val="tx1"/>
          </a:solidFill>
          <a:latin typeface="+mn-lt"/>
          <a:ea typeface="+mn-ea"/>
          <a:cs typeface="+mn-cs"/>
        </a:defRPr>
      </a:lvl5pPr>
      <a:lvl6pPr marL="1714328" algn="l" defTabSz="685732" rtl="0" eaLnBrk="1" latinLnBrk="0" hangingPunct="1">
        <a:defRPr sz="1400" kern="1200">
          <a:solidFill>
            <a:schemeClr val="tx1"/>
          </a:solidFill>
          <a:latin typeface="+mn-lt"/>
          <a:ea typeface="+mn-ea"/>
          <a:cs typeface="+mn-cs"/>
        </a:defRPr>
      </a:lvl6pPr>
      <a:lvl7pPr marL="2057195" algn="l" defTabSz="685732" rtl="0" eaLnBrk="1" latinLnBrk="0" hangingPunct="1">
        <a:defRPr sz="1400" kern="1200">
          <a:solidFill>
            <a:schemeClr val="tx1"/>
          </a:solidFill>
          <a:latin typeface="+mn-lt"/>
          <a:ea typeface="+mn-ea"/>
          <a:cs typeface="+mn-cs"/>
        </a:defRPr>
      </a:lvl7pPr>
      <a:lvl8pPr marL="2400060" algn="l" defTabSz="685732" rtl="0" eaLnBrk="1" latinLnBrk="0" hangingPunct="1">
        <a:defRPr sz="1400" kern="1200">
          <a:solidFill>
            <a:schemeClr val="tx1"/>
          </a:solidFill>
          <a:latin typeface="+mn-lt"/>
          <a:ea typeface="+mn-ea"/>
          <a:cs typeface="+mn-cs"/>
        </a:defRPr>
      </a:lvl8pPr>
      <a:lvl9pPr marL="2742926" algn="l" defTabSz="685732"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cstate="print">
            <a:lum/>
          </a:blip>
          <a:srcRect/>
          <a:stretch>
            <a:fillRect/>
          </a:stretch>
        </a:blipFill>
        <a:effectLst/>
      </p:bgPr>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09600" y="1124744"/>
            <a:ext cx="10972800" cy="5112568"/>
          </a:xfrm>
          <a:prstGeom prst="rect">
            <a:avLst/>
          </a:prstGeom>
        </p:spPr>
        <p:txBody>
          <a:bodyPr vert="horz" lIns="91440" tIns="45720" rIns="91440" bIns="45720" rtlCol="0">
            <a:normAutofit/>
          </a:bodyPr>
          <a:lstStyle/>
          <a:p>
            <a:pPr lvl="0"/>
            <a:r>
              <a:rPr lang="en-US" altLang="zh-CN" dirty="0" smtClean="0"/>
              <a:t>Heading</a:t>
            </a:r>
            <a:endParaRPr lang="zh-CN" altLang="en-US" dirty="0" smtClean="0"/>
          </a:p>
          <a:p>
            <a:pPr lvl="1"/>
            <a:r>
              <a:rPr lang="en-US" altLang="zh-CN" dirty="0" smtClean="0"/>
              <a:t>text</a:t>
            </a:r>
            <a:endParaRPr lang="zh-CN" altLang="en-US" dirty="0" smtClean="0"/>
          </a:p>
          <a:p>
            <a:pPr lvl="2"/>
            <a:r>
              <a:rPr lang="en-US" altLang="zh-CN" dirty="0" smtClean="0"/>
              <a:t>text</a:t>
            </a:r>
            <a:endParaRPr lang="zh-CN" altLang="en-US" dirty="0" smtClean="0"/>
          </a:p>
          <a:p>
            <a:pPr lvl="3"/>
            <a:r>
              <a:rPr lang="en-US" altLang="zh-CN" dirty="0" smtClean="0"/>
              <a:t>text</a:t>
            </a:r>
            <a:endParaRPr lang="zh-CN" altLang="en-US" dirty="0" smtClean="0"/>
          </a:p>
          <a:p>
            <a:pPr lvl="4"/>
            <a:r>
              <a:rPr lang="en-US" altLang="zh-CN" dirty="0" smtClean="0"/>
              <a:t>text</a:t>
            </a:r>
            <a:endParaRPr lang="zh-CN" altLang="en-US" dirty="0"/>
          </a:p>
        </p:txBody>
      </p:sp>
      <p:sp>
        <p:nvSpPr>
          <p:cNvPr id="5" name="页脚占位符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ea typeface="Arial Unicode MS" pitchFamily="34" charset="-122"/>
                <a:cs typeface="Arial" pitchFamily="34" charset="0"/>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ea typeface="Arial Unicode MS" pitchFamily="34" charset="-122"/>
                <a:cs typeface="Arial" pitchFamily="34" charset="0"/>
              </a:defRPr>
            </a:lvl1p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4415000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Lst>
  <p:txStyles>
    <p:titleStyle>
      <a:lvl1pPr algn="l" defTabSz="914400" rtl="0" eaLnBrk="1" latinLnBrk="0" hangingPunct="1">
        <a:spcBef>
          <a:spcPct val="0"/>
        </a:spcBef>
        <a:buNone/>
        <a:defRPr sz="2800" kern="1200">
          <a:solidFill>
            <a:schemeClr val="tx1"/>
          </a:solidFill>
          <a:latin typeface="微软雅黑" pitchFamily="34" charset="-122"/>
          <a:ea typeface="微软雅黑" pitchFamily="34" charset="-122"/>
          <a:cs typeface="+mj-cs"/>
        </a:defRPr>
      </a:lvl1pPr>
    </p:titleStyle>
    <p:bodyStyle>
      <a:lvl1pPr marL="342900" indent="-342900" algn="l" defTabSz="914400" rtl="0" eaLnBrk="1" latinLnBrk="0" hangingPunct="1">
        <a:lnSpc>
          <a:spcPct val="150000"/>
        </a:lnSpc>
        <a:spcBef>
          <a:spcPct val="20000"/>
        </a:spcBef>
        <a:buFont typeface="Arial" pitchFamily="34" charset="0"/>
        <a:buChar char="•"/>
        <a:defRPr sz="2000" kern="1200">
          <a:solidFill>
            <a:schemeClr val="tx1"/>
          </a:solidFill>
          <a:latin typeface="Arial" pitchFamily="34" charset="0"/>
          <a:ea typeface="Arial Unicode MS" pitchFamily="34" charset="-122"/>
          <a:cs typeface="Arial" pitchFamily="34" charset="0"/>
        </a:defRPr>
      </a:lvl1pPr>
      <a:lvl2pPr marL="742950" indent="-285750" algn="l" defTabSz="914400" rtl="0" eaLnBrk="1" latinLnBrk="0" hangingPunct="1">
        <a:lnSpc>
          <a:spcPct val="150000"/>
        </a:lnSpc>
        <a:spcBef>
          <a:spcPct val="20000"/>
        </a:spcBef>
        <a:buFont typeface="Arial" pitchFamily="34" charset="0"/>
        <a:buChar char="–"/>
        <a:defRPr sz="1800" kern="1200">
          <a:solidFill>
            <a:schemeClr val="tx1"/>
          </a:solidFill>
          <a:latin typeface="Arial" pitchFamily="34" charset="0"/>
          <a:ea typeface="Arial Unicode MS" pitchFamily="34" charset="-122"/>
          <a:cs typeface="Arial" pitchFamily="34" charset="0"/>
        </a:defRPr>
      </a:lvl2pPr>
      <a:lvl3pPr marL="1143000" indent="-228600" algn="l" defTabSz="914400" rtl="0" eaLnBrk="1" latinLnBrk="0" hangingPunct="1">
        <a:lnSpc>
          <a:spcPct val="150000"/>
        </a:lnSpc>
        <a:spcBef>
          <a:spcPct val="20000"/>
        </a:spcBef>
        <a:buFont typeface="Arial" pitchFamily="34" charset="0"/>
        <a:buChar char="•"/>
        <a:defRPr sz="1600" kern="1200">
          <a:solidFill>
            <a:schemeClr val="tx1"/>
          </a:solidFill>
          <a:latin typeface="Arial" pitchFamily="34" charset="0"/>
          <a:ea typeface="Arial Unicode MS" pitchFamily="34" charset="-122"/>
          <a:cs typeface="Arial" pitchFamily="34" charset="0"/>
        </a:defRPr>
      </a:lvl3pPr>
      <a:lvl4pPr marL="1600200" indent="-228600" algn="l" defTabSz="914400" rtl="0" eaLnBrk="1" latinLnBrk="0" hangingPunct="1">
        <a:lnSpc>
          <a:spcPct val="150000"/>
        </a:lnSpc>
        <a:spcBef>
          <a:spcPct val="20000"/>
        </a:spcBef>
        <a:buFont typeface="Arial" pitchFamily="34" charset="0"/>
        <a:buChar char="–"/>
        <a:defRPr sz="1400" kern="1200">
          <a:solidFill>
            <a:schemeClr val="tx1"/>
          </a:solidFill>
          <a:latin typeface="Arial" pitchFamily="34" charset="0"/>
          <a:ea typeface="Arial Unicode MS" pitchFamily="34" charset="-122"/>
          <a:cs typeface="Arial" pitchFamily="34" charset="0"/>
        </a:defRPr>
      </a:lvl4pPr>
      <a:lvl5pPr marL="2057400" indent="-228600" algn="l" defTabSz="914400" rtl="0" eaLnBrk="1" latinLnBrk="0" hangingPunct="1">
        <a:lnSpc>
          <a:spcPct val="150000"/>
        </a:lnSpc>
        <a:spcBef>
          <a:spcPct val="20000"/>
        </a:spcBef>
        <a:buFont typeface="Arial" pitchFamily="34" charset="0"/>
        <a:buChar char="»"/>
        <a:defRPr sz="1400" kern="1200">
          <a:solidFill>
            <a:schemeClr val="tx1"/>
          </a:solidFill>
          <a:latin typeface="Arial" pitchFamily="34" charset="0"/>
          <a:ea typeface="Arial Unicode MS" pitchFamily="34" charset="-12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5109" y="91015"/>
            <a:ext cx="9260299" cy="570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dirty="0" smtClean="0"/>
              <a:t>Click to edit Master title</a:t>
            </a:r>
            <a:br>
              <a:rPr lang="en-GB" dirty="0" smtClean="0"/>
            </a:br>
            <a:r>
              <a:rPr lang="en-US" dirty="0" smtClean="0"/>
              <a:t>Click to edit sub title</a:t>
            </a:r>
            <a:endParaRPr lang="en-GB" dirty="0" smtClean="0"/>
          </a:p>
        </p:txBody>
      </p:sp>
      <p:sp>
        <p:nvSpPr>
          <p:cNvPr id="1027" name="Rectangle 3"/>
          <p:cNvSpPr>
            <a:spLocks noGrp="1" noChangeArrowheads="1"/>
          </p:cNvSpPr>
          <p:nvPr>
            <p:ph type="body" idx="1"/>
          </p:nvPr>
        </p:nvSpPr>
        <p:spPr bwMode="auto">
          <a:xfrm>
            <a:off x="698609" y="1053997"/>
            <a:ext cx="10977404" cy="4955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dirty="0" smtClean="0"/>
          </a:p>
        </p:txBody>
      </p:sp>
      <p:sp>
        <p:nvSpPr>
          <p:cNvPr id="101" name="Rectangle 9"/>
          <p:cNvSpPr>
            <a:spLocks noChangeArrowheads="1"/>
          </p:cNvSpPr>
          <p:nvPr/>
        </p:nvSpPr>
        <p:spPr bwMode="auto">
          <a:xfrm>
            <a:off x="7479966" y="6350526"/>
            <a:ext cx="4203404" cy="473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r" defTabSz="914400" fontAlgn="base">
              <a:spcBef>
                <a:spcPct val="0"/>
              </a:spcBef>
              <a:spcAft>
                <a:spcPct val="0"/>
              </a:spcAft>
              <a:buFont typeface="Arial" pitchFamily="34" charset="0"/>
              <a:buNone/>
            </a:pPr>
            <a:fld id="{25E46642-E586-416E-95C8-472EB6E23428}" type="slidenum">
              <a:rPr lang="en-GB" sz="1200" b="1">
                <a:solidFill>
                  <a:srgbClr val="FFFFFF">
                    <a:lumMod val="50000"/>
                  </a:srgbClr>
                </a:solidFill>
                <a:ea typeface="宋体" pitchFamily="2" charset="-122"/>
              </a:rPr>
              <a:pPr algn="r" defTabSz="914400" fontAlgn="base">
                <a:spcBef>
                  <a:spcPct val="0"/>
                </a:spcBef>
                <a:spcAft>
                  <a:spcPct val="0"/>
                </a:spcAft>
                <a:buFont typeface="Arial" pitchFamily="34" charset="0"/>
                <a:buNone/>
              </a:pPr>
              <a:t>‹#›</a:t>
            </a:fld>
            <a:endParaRPr lang="en-GB" sz="1200" b="1" dirty="0">
              <a:solidFill>
                <a:srgbClr val="FFFFFF">
                  <a:lumMod val="50000"/>
                </a:srgbClr>
              </a:solidFill>
              <a:ea typeface="宋体" pitchFamily="2" charset="-122"/>
            </a:endParaRPr>
          </a:p>
        </p:txBody>
      </p:sp>
    </p:spTree>
    <p:extLst>
      <p:ext uri="{BB962C8B-B14F-4D97-AF65-F5344CB8AC3E}">
        <p14:creationId xmlns:p14="http://schemas.microsoft.com/office/powerpoint/2010/main" val="237824807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Lst>
  <p:timing>
    <p:tnLst>
      <p:par>
        <p:cTn id="1" dur="indefinite" restart="never" nodeType="tmRoot"/>
      </p:par>
    </p:tnLst>
  </p:timing>
  <p:hf sldNum="0" hdr="0" ftr="0" dt="0"/>
  <p:txStyles>
    <p:titleStyle>
      <a:lvl1pPr algn="l" rtl="0" eaLnBrk="1" fontAlgn="base" hangingPunct="1">
        <a:lnSpc>
          <a:spcPct val="95000"/>
        </a:lnSpc>
        <a:spcBef>
          <a:spcPct val="0"/>
        </a:spcBef>
        <a:spcAft>
          <a:spcPct val="0"/>
        </a:spcAft>
        <a:defRPr sz="2800" b="1" baseline="0">
          <a:solidFill>
            <a:srgbClr val="000000"/>
          </a:solidFill>
          <a:latin typeface="+mj-lt"/>
          <a:ea typeface="+mj-ea"/>
          <a:cs typeface="+mj-cs"/>
        </a:defRPr>
      </a:lvl1pPr>
      <a:lvl2pPr algn="l" rtl="0" eaLnBrk="1" fontAlgn="base" hangingPunct="1">
        <a:lnSpc>
          <a:spcPct val="95000"/>
        </a:lnSpc>
        <a:spcBef>
          <a:spcPct val="0"/>
        </a:spcBef>
        <a:spcAft>
          <a:spcPct val="0"/>
        </a:spcAft>
        <a:defRPr sz="1800" b="1">
          <a:solidFill>
            <a:srgbClr val="000000"/>
          </a:solidFill>
          <a:latin typeface="Arial" charset="0"/>
        </a:defRPr>
      </a:lvl2pPr>
      <a:lvl3pPr algn="l" rtl="0" eaLnBrk="1" fontAlgn="base" hangingPunct="1">
        <a:lnSpc>
          <a:spcPct val="95000"/>
        </a:lnSpc>
        <a:spcBef>
          <a:spcPct val="0"/>
        </a:spcBef>
        <a:spcAft>
          <a:spcPct val="0"/>
        </a:spcAft>
        <a:defRPr sz="1800" b="1">
          <a:solidFill>
            <a:srgbClr val="000000"/>
          </a:solidFill>
          <a:latin typeface="Arial" charset="0"/>
        </a:defRPr>
      </a:lvl3pPr>
      <a:lvl4pPr algn="l" rtl="0" eaLnBrk="1" fontAlgn="base" hangingPunct="1">
        <a:lnSpc>
          <a:spcPct val="95000"/>
        </a:lnSpc>
        <a:spcBef>
          <a:spcPct val="0"/>
        </a:spcBef>
        <a:spcAft>
          <a:spcPct val="0"/>
        </a:spcAft>
        <a:defRPr sz="1800" b="1">
          <a:solidFill>
            <a:srgbClr val="000000"/>
          </a:solidFill>
          <a:latin typeface="Arial" charset="0"/>
        </a:defRPr>
      </a:lvl4pPr>
      <a:lvl5pPr algn="l" rtl="0" eaLnBrk="1" fontAlgn="base" hangingPunct="1">
        <a:lnSpc>
          <a:spcPct val="95000"/>
        </a:lnSpc>
        <a:spcBef>
          <a:spcPct val="0"/>
        </a:spcBef>
        <a:spcAft>
          <a:spcPct val="0"/>
        </a:spcAft>
        <a:defRPr sz="1800" b="1">
          <a:solidFill>
            <a:srgbClr val="000000"/>
          </a:solidFill>
          <a:latin typeface="Arial" charset="0"/>
        </a:defRPr>
      </a:lvl5pPr>
      <a:lvl6pPr marL="342866" algn="l" rtl="0" eaLnBrk="1" fontAlgn="base" hangingPunct="1">
        <a:lnSpc>
          <a:spcPct val="95000"/>
        </a:lnSpc>
        <a:spcBef>
          <a:spcPct val="0"/>
        </a:spcBef>
        <a:spcAft>
          <a:spcPct val="0"/>
        </a:spcAft>
        <a:defRPr sz="1800" b="1">
          <a:solidFill>
            <a:srgbClr val="000000"/>
          </a:solidFill>
          <a:latin typeface="Arial" charset="0"/>
        </a:defRPr>
      </a:lvl6pPr>
      <a:lvl7pPr marL="685732" algn="l" rtl="0" eaLnBrk="1" fontAlgn="base" hangingPunct="1">
        <a:lnSpc>
          <a:spcPct val="95000"/>
        </a:lnSpc>
        <a:spcBef>
          <a:spcPct val="0"/>
        </a:spcBef>
        <a:spcAft>
          <a:spcPct val="0"/>
        </a:spcAft>
        <a:defRPr sz="1800" b="1">
          <a:solidFill>
            <a:srgbClr val="000000"/>
          </a:solidFill>
          <a:latin typeface="Arial" charset="0"/>
        </a:defRPr>
      </a:lvl7pPr>
      <a:lvl8pPr marL="1028597" algn="l" rtl="0" eaLnBrk="1" fontAlgn="base" hangingPunct="1">
        <a:lnSpc>
          <a:spcPct val="95000"/>
        </a:lnSpc>
        <a:spcBef>
          <a:spcPct val="0"/>
        </a:spcBef>
        <a:spcAft>
          <a:spcPct val="0"/>
        </a:spcAft>
        <a:defRPr sz="1800" b="1">
          <a:solidFill>
            <a:srgbClr val="000000"/>
          </a:solidFill>
          <a:latin typeface="Arial" charset="0"/>
        </a:defRPr>
      </a:lvl8pPr>
      <a:lvl9pPr marL="1371463" algn="l" rtl="0" eaLnBrk="1" fontAlgn="base" hangingPunct="1">
        <a:lnSpc>
          <a:spcPct val="95000"/>
        </a:lnSpc>
        <a:spcBef>
          <a:spcPct val="0"/>
        </a:spcBef>
        <a:spcAft>
          <a:spcPct val="0"/>
        </a:spcAft>
        <a:defRPr sz="1800" b="1">
          <a:solidFill>
            <a:srgbClr val="000000"/>
          </a:solidFill>
          <a:latin typeface="Arial" charset="0"/>
        </a:defRPr>
      </a:lvl9pPr>
    </p:titleStyle>
    <p:bodyStyle>
      <a:lvl1pPr algn="l" rtl="0" eaLnBrk="1" fontAlgn="base" hangingPunct="1">
        <a:lnSpc>
          <a:spcPts val="2500"/>
        </a:lnSpc>
        <a:spcBef>
          <a:spcPct val="0"/>
        </a:spcBef>
        <a:spcAft>
          <a:spcPct val="0"/>
        </a:spcAft>
        <a:defRPr sz="2000">
          <a:solidFill>
            <a:srgbClr val="000000"/>
          </a:solidFill>
          <a:latin typeface="+mn-lt"/>
          <a:ea typeface="+mn-ea"/>
          <a:cs typeface="+mn-cs"/>
        </a:defRPr>
      </a:lvl1pPr>
      <a:lvl2pPr marL="271436" algn="l" rtl="0" eaLnBrk="1" fontAlgn="base" hangingPunct="1">
        <a:lnSpc>
          <a:spcPts val="2500"/>
        </a:lnSpc>
        <a:spcBef>
          <a:spcPct val="0"/>
        </a:spcBef>
        <a:spcAft>
          <a:spcPct val="0"/>
        </a:spcAft>
        <a:defRPr sz="2000">
          <a:solidFill>
            <a:srgbClr val="000000"/>
          </a:solidFill>
          <a:latin typeface="+mn-lt"/>
        </a:defRPr>
      </a:lvl2pPr>
      <a:lvl3pPr marL="535727" algn="l" rtl="0" eaLnBrk="1" fontAlgn="base" hangingPunct="1">
        <a:lnSpc>
          <a:spcPts val="2500"/>
        </a:lnSpc>
        <a:spcBef>
          <a:spcPct val="0"/>
        </a:spcBef>
        <a:spcAft>
          <a:spcPct val="0"/>
        </a:spcAft>
        <a:defRPr sz="2000">
          <a:solidFill>
            <a:srgbClr val="000000"/>
          </a:solidFill>
          <a:latin typeface="+mn-lt"/>
        </a:defRPr>
      </a:lvl3pPr>
      <a:lvl4pPr marL="807164" algn="l" rtl="0" eaLnBrk="1" fontAlgn="base" hangingPunct="1">
        <a:lnSpc>
          <a:spcPts val="2500"/>
        </a:lnSpc>
        <a:spcBef>
          <a:spcPct val="0"/>
        </a:spcBef>
        <a:spcAft>
          <a:spcPct val="0"/>
        </a:spcAft>
        <a:defRPr sz="2000">
          <a:solidFill>
            <a:srgbClr val="000000"/>
          </a:solidFill>
          <a:latin typeface="+mn-lt"/>
        </a:defRPr>
      </a:lvl4pPr>
      <a:lvl5pPr marL="1078598" algn="l" rtl="0" eaLnBrk="1" fontAlgn="base" hangingPunct="1">
        <a:lnSpc>
          <a:spcPts val="2500"/>
        </a:lnSpc>
        <a:spcBef>
          <a:spcPct val="0"/>
        </a:spcBef>
        <a:spcAft>
          <a:spcPct val="0"/>
        </a:spcAft>
        <a:defRPr sz="2000">
          <a:solidFill>
            <a:srgbClr val="000000"/>
          </a:solidFill>
          <a:latin typeface="+mn-lt"/>
        </a:defRPr>
      </a:lvl5pPr>
      <a:lvl6pPr marL="1421464" algn="l" rtl="0" eaLnBrk="1" fontAlgn="base" hangingPunct="1">
        <a:spcBef>
          <a:spcPct val="0"/>
        </a:spcBef>
        <a:spcAft>
          <a:spcPct val="0"/>
        </a:spcAft>
        <a:defRPr>
          <a:solidFill>
            <a:srgbClr val="000000"/>
          </a:solidFill>
          <a:latin typeface="+mn-lt"/>
        </a:defRPr>
      </a:lvl6pPr>
      <a:lvl7pPr marL="1764329" algn="l" rtl="0" eaLnBrk="1" fontAlgn="base" hangingPunct="1">
        <a:spcBef>
          <a:spcPct val="0"/>
        </a:spcBef>
        <a:spcAft>
          <a:spcPct val="0"/>
        </a:spcAft>
        <a:defRPr>
          <a:solidFill>
            <a:srgbClr val="000000"/>
          </a:solidFill>
          <a:latin typeface="+mn-lt"/>
        </a:defRPr>
      </a:lvl7pPr>
      <a:lvl8pPr marL="2107196" algn="l" rtl="0" eaLnBrk="1" fontAlgn="base" hangingPunct="1">
        <a:spcBef>
          <a:spcPct val="0"/>
        </a:spcBef>
        <a:spcAft>
          <a:spcPct val="0"/>
        </a:spcAft>
        <a:defRPr>
          <a:solidFill>
            <a:srgbClr val="000000"/>
          </a:solidFill>
          <a:latin typeface="+mn-lt"/>
        </a:defRPr>
      </a:lvl8pPr>
      <a:lvl9pPr marL="2450061" algn="l" rtl="0" eaLnBrk="1" fontAlgn="base" hangingPunct="1">
        <a:spcBef>
          <a:spcPct val="0"/>
        </a:spcBef>
        <a:spcAft>
          <a:spcPct val="0"/>
        </a:spcAft>
        <a:defRPr>
          <a:solidFill>
            <a:srgbClr val="000000"/>
          </a:solidFill>
          <a:latin typeface="+mn-lt"/>
        </a:defRPr>
      </a:lvl9pPr>
    </p:bodyStyle>
    <p:otherStyle>
      <a:defPPr>
        <a:defRPr lang="en-US"/>
      </a:defPPr>
      <a:lvl1pPr marL="0" algn="l" defTabSz="685732" rtl="0" eaLnBrk="1" latinLnBrk="0" hangingPunct="1">
        <a:defRPr sz="1400" kern="1200">
          <a:solidFill>
            <a:schemeClr val="tx1"/>
          </a:solidFill>
          <a:latin typeface="+mn-lt"/>
          <a:ea typeface="+mn-ea"/>
          <a:cs typeface="+mn-cs"/>
        </a:defRPr>
      </a:lvl1pPr>
      <a:lvl2pPr marL="342866" algn="l" defTabSz="685732" rtl="0" eaLnBrk="1" latinLnBrk="0" hangingPunct="1">
        <a:defRPr sz="1400" kern="1200">
          <a:solidFill>
            <a:schemeClr val="tx1"/>
          </a:solidFill>
          <a:latin typeface="+mn-lt"/>
          <a:ea typeface="+mn-ea"/>
          <a:cs typeface="+mn-cs"/>
        </a:defRPr>
      </a:lvl2pPr>
      <a:lvl3pPr marL="685732" algn="l" defTabSz="685732" rtl="0" eaLnBrk="1" latinLnBrk="0" hangingPunct="1">
        <a:defRPr sz="1400" kern="1200">
          <a:solidFill>
            <a:schemeClr val="tx1"/>
          </a:solidFill>
          <a:latin typeface="+mn-lt"/>
          <a:ea typeface="+mn-ea"/>
          <a:cs typeface="+mn-cs"/>
        </a:defRPr>
      </a:lvl3pPr>
      <a:lvl4pPr marL="1028597" algn="l" defTabSz="685732" rtl="0" eaLnBrk="1" latinLnBrk="0" hangingPunct="1">
        <a:defRPr sz="1400" kern="1200">
          <a:solidFill>
            <a:schemeClr val="tx1"/>
          </a:solidFill>
          <a:latin typeface="+mn-lt"/>
          <a:ea typeface="+mn-ea"/>
          <a:cs typeface="+mn-cs"/>
        </a:defRPr>
      </a:lvl4pPr>
      <a:lvl5pPr marL="1371463" algn="l" defTabSz="685732" rtl="0" eaLnBrk="1" latinLnBrk="0" hangingPunct="1">
        <a:defRPr sz="1400" kern="1200">
          <a:solidFill>
            <a:schemeClr val="tx1"/>
          </a:solidFill>
          <a:latin typeface="+mn-lt"/>
          <a:ea typeface="+mn-ea"/>
          <a:cs typeface="+mn-cs"/>
        </a:defRPr>
      </a:lvl5pPr>
      <a:lvl6pPr marL="1714328" algn="l" defTabSz="685732" rtl="0" eaLnBrk="1" latinLnBrk="0" hangingPunct="1">
        <a:defRPr sz="1400" kern="1200">
          <a:solidFill>
            <a:schemeClr val="tx1"/>
          </a:solidFill>
          <a:latin typeface="+mn-lt"/>
          <a:ea typeface="+mn-ea"/>
          <a:cs typeface="+mn-cs"/>
        </a:defRPr>
      </a:lvl6pPr>
      <a:lvl7pPr marL="2057195" algn="l" defTabSz="685732" rtl="0" eaLnBrk="1" latinLnBrk="0" hangingPunct="1">
        <a:defRPr sz="1400" kern="1200">
          <a:solidFill>
            <a:schemeClr val="tx1"/>
          </a:solidFill>
          <a:latin typeface="+mn-lt"/>
          <a:ea typeface="+mn-ea"/>
          <a:cs typeface="+mn-cs"/>
        </a:defRPr>
      </a:lvl7pPr>
      <a:lvl8pPr marL="2400060" algn="l" defTabSz="685732" rtl="0" eaLnBrk="1" latinLnBrk="0" hangingPunct="1">
        <a:defRPr sz="1400" kern="1200">
          <a:solidFill>
            <a:schemeClr val="tx1"/>
          </a:solidFill>
          <a:latin typeface="+mn-lt"/>
          <a:ea typeface="+mn-ea"/>
          <a:cs typeface="+mn-cs"/>
        </a:defRPr>
      </a:lvl8pPr>
      <a:lvl9pPr marL="2742926" algn="l" defTabSz="6857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jlr.portal.covisint.com/" TargetMode="External"/><Relationship Id="rId2" Type="http://schemas.openxmlformats.org/officeDocument/2006/relationships/hyperlink" Target="http://srm.cheryjaguarlandrover.com/enovi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jlr.portal.covisint.com/" TargetMode="External"/><Relationship Id="rId2" Type="http://schemas.openxmlformats.org/officeDocument/2006/relationships/hyperlink" Target="http://srm.cheryjaguarlandrover.com/enovi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cjlr.portal.covisint.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ITHelpdesk@cheryjaguarlandrover.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CJLR PDM&amp;SRM </a:t>
            </a:r>
            <a:r>
              <a:rPr lang="zh-CN" altLang="en-US" dirty="0" smtClean="0"/>
              <a:t>单点登录指南</a:t>
            </a:r>
            <a:endParaRPr lang="zh-CN" altLang="en-US" dirty="0"/>
          </a:p>
        </p:txBody>
      </p:sp>
      <p:sp>
        <p:nvSpPr>
          <p:cNvPr id="3" name="Content Placeholder 2"/>
          <p:cNvSpPr>
            <a:spLocks noGrp="1"/>
          </p:cNvSpPr>
          <p:nvPr>
            <p:ph idx="1"/>
          </p:nvPr>
        </p:nvSpPr>
        <p:spPr>
          <a:xfrm>
            <a:off x="684947" y="1176826"/>
            <a:ext cx="10977404" cy="4955735"/>
          </a:xfrm>
        </p:spPr>
        <p:txBody>
          <a:bodyPr/>
          <a:lstStyle/>
          <a:p>
            <a:r>
              <a:rPr lang="en-US" altLang="zh-CN" dirty="0"/>
              <a:t> </a:t>
            </a:r>
            <a:r>
              <a:rPr lang="zh-CN" altLang="zh-CN" b="1" i="1" u="sng" dirty="0" smtClean="0"/>
              <a:t>场</a:t>
            </a:r>
            <a:r>
              <a:rPr lang="zh-CN" altLang="zh-CN" b="1" i="1" u="sng" dirty="0"/>
              <a:t>景一：在</a:t>
            </a:r>
            <a:r>
              <a:rPr lang="en-US" altLang="zh-CN" b="1" i="1" u="sng" dirty="0"/>
              <a:t>CJLR</a:t>
            </a:r>
            <a:r>
              <a:rPr lang="zh-CN" altLang="zh-CN" b="1" i="1" u="sng" dirty="0"/>
              <a:t>公司网络中（</a:t>
            </a:r>
            <a:r>
              <a:rPr lang="en-US" altLang="zh-CN" b="1" i="1" u="sng" dirty="0"/>
              <a:t>CJLR</a:t>
            </a:r>
            <a:r>
              <a:rPr lang="zh-CN" altLang="zh-CN" b="1" i="1" u="sng" dirty="0"/>
              <a:t>办公室／由</a:t>
            </a:r>
            <a:r>
              <a:rPr lang="en-US" altLang="zh-CN" b="1" i="1" u="sng" dirty="0"/>
              <a:t>VPN</a:t>
            </a:r>
            <a:r>
              <a:rPr lang="zh-CN" altLang="zh-CN" b="1" i="1" u="sng" dirty="0"/>
              <a:t>拨入），使用</a:t>
            </a:r>
            <a:r>
              <a:rPr lang="en-US" altLang="zh-CN" b="1" i="1" u="sng" dirty="0"/>
              <a:t>CJLR</a:t>
            </a:r>
            <a:r>
              <a:rPr lang="zh-CN" altLang="zh-CN" b="1" i="1" u="sng" dirty="0"/>
              <a:t>公司电脑登录：</a:t>
            </a:r>
            <a:endParaRPr lang="zh-CN" altLang="zh-CN" dirty="0"/>
          </a:p>
          <a:p>
            <a:r>
              <a:rPr lang="en-US" altLang="zh-CN" dirty="0" smtClean="0"/>
              <a:t>    </a:t>
            </a:r>
            <a:r>
              <a:rPr lang="zh-CN" altLang="zh-CN" dirty="0" smtClean="0"/>
              <a:t>使</a:t>
            </a:r>
            <a:r>
              <a:rPr lang="zh-CN" altLang="zh-CN" sz="1800" dirty="0"/>
              <a:t>用</a:t>
            </a:r>
            <a:r>
              <a:rPr lang="en-US" altLang="zh-CN" sz="1800" dirty="0"/>
              <a:t>IE</a:t>
            </a:r>
            <a:r>
              <a:rPr lang="zh-CN" altLang="zh-CN" sz="1800" dirty="0"/>
              <a:t>浏览器打开</a:t>
            </a:r>
            <a:r>
              <a:rPr lang="en-US" altLang="zh-CN" sz="1800" dirty="0"/>
              <a:t>SRM</a:t>
            </a:r>
            <a:r>
              <a:rPr lang="zh-CN" altLang="zh-CN" sz="1800" dirty="0"/>
              <a:t>系统（</a:t>
            </a:r>
            <a:r>
              <a:rPr lang="en-US" altLang="zh-CN" sz="1800" u="sng" dirty="0">
                <a:hlinkClick r:id="rId2"/>
              </a:rPr>
              <a:t>http://srm.cheryjaguarlandrover.com/enovia</a:t>
            </a:r>
            <a:r>
              <a:rPr lang="zh-CN" altLang="zh-CN" sz="1800" dirty="0"/>
              <a:t>），自动以电脑用户身份登录进入</a:t>
            </a:r>
            <a:r>
              <a:rPr lang="en-US" altLang="zh-CN" sz="1800" dirty="0"/>
              <a:t>SRM</a:t>
            </a:r>
            <a:r>
              <a:rPr lang="zh-CN" altLang="zh-CN" sz="1800" dirty="0"/>
              <a:t>，不用输入用户名和密码；</a:t>
            </a:r>
          </a:p>
          <a:p>
            <a:r>
              <a:rPr lang="zh-CN" altLang="zh-CN" sz="1800" dirty="0"/>
              <a:t>使用</a:t>
            </a:r>
            <a:r>
              <a:rPr lang="en-US" altLang="zh-CN" sz="1800" dirty="0"/>
              <a:t>Firefox</a:t>
            </a:r>
            <a:r>
              <a:rPr lang="zh-CN" altLang="zh-CN" sz="1800" dirty="0"/>
              <a:t>浏览器打开</a:t>
            </a:r>
            <a:r>
              <a:rPr lang="en-US" altLang="zh-CN" sz="1800" dirty="0"/>
              <a:t>SRM</a:t>
            </a:r>
            <a:r>
              <a:rPr lang="zh-CN" altLang="zh-CN" sz="1800" dirty="0"/>
              <a:t>系统（</a:t>
            </a:r>
            <a:r>
              <a:rPr lang="en-US" altLang="zh-CN" sz="1800" u="sng" dirty="0">
                <a:hlinkClick r:id="rId2"/>
              </a:rPr>
              <a:t>http://srm.cheryjaguarlandrover.com/enovia</a:t>
            </a:r>
            <a:r>
              <a:rPr lang="zh-CN" altLang="zh-CN" sz="1800" dirty="0"/>
              <a:t>），会跳转</a:t>
            </a:r>
            <a:r>
              <a:rPr lang="en-US" altLang="zh-CN" sz="1800" dirty="0"/>
              <a:t>IAM</a:t>
            </a:r>
            <a:r>
              <a:rPr lang="zh-CN" altLang="zh-CN" sz="1800" dirty="0"/>
              <a:t>统一登录页（如图），按页面提示输入</a:t>
            </a:r>
            <a:r>
              <a:rPr lang="en-US" altLang="zh-CN" sz="1800" dirty="0"/>
              <a:t>windows</a:t>
            </a:r>
            <a:r>
              <a:rPr lang="zh-CN" altLang="zh-CN" sz="1800" dirty="0"/>
              <a:t>账户用户名和密码登录；若您已经使用同一浏览器登录了</a:t>
            </a:r>
            <a:r>
              <a:rPr lang="en-US" altLang="zh-CN" sz="1800" dirty="0"/>
              <a:t>IAM</a:t>
            </a:r>
            <a:r>
              <a:rPr lang="zh-CN" altLang="zh-CN" sz="1800" dirty="0"/>
              <a:t>界面，则以之前的登录身份直接进入</a:t>
            </a:r>
            <a:r>
              <a:rPr lang="en-US" altLang="zh-CN" sz="1800" dirty="0"/>
              <a:t>SRM</a:t>
            </a:r>
            <a:r>
              <a:rPr lang="zh-CN" altLang="zh-CN" sz="1800" dirty="0"/>
              <a:t>系统</a:t>
            </a:r>
            <a:r>
              <a:rPr lang="zh-CN" altLang="zh-CN" sz="1800" dirty="0" smtClean="0"/>
              <a:t>。</a:t>
            </a:r>
            <a:endParaRPr lang="zh-CN" altLang="zh-CN" sz="1800" dirty="0"/>
          </a:p>
          <a:p>
            <a:r>
              <a:rPr lang="zh-CN" altLang="zh-CN" b="1" i="1" u="sng" dirty="0"/>
              <a:t>场景二：在</a:t>
            </a:r>
            <a:r>
              <a:rPr lang="en-US" altLang="zh-CN" b="1" i="1" u="sng" dirty="0"/>
              <a:t>CJLR</a:t>
            </a:r>
            <a:r>
              <a:rPr lang="zh-CN" altLang="zh-CN" b="1" i="1" u="sng" dirty="0"/>
              <a:t>公司网络中（</a:t>
            </a:r>
            <a:r>
              <a:rPr lang="en-US" altLang="zh-CN" b="1" i="1" u="sng" dirty="0"/>
              <a:t>CJLR</a:t>
            </a:r>
            <a:r>
              <a:rPr lang="zh-CN" altLang="zh-CN" b="1" i="1" u="sng" dirty="0"/>
              <a:t>办公室／由</a:t>
            </a:r>
            <a:r>
              <a:rPr lang="en-US" altLang="zh-CN" b="1" i="1" u="sng" dirty="0"/>
              <a:t>VPN</a:t>
            </a:r>
            <a:r>
              <a:rPr lang="zh-CN" altLang="zh-CN" b="1" i="1" u="sng" dirty="0"/>
              <a:t>拨入），使用非</a:t>
            </a:r>
            <a:r>
              <a:rPr lang="en-US" altLang="zh-CN" b="1" i="1" u="sng" dirty="0"/>
              <a:t>CJLR</a:t>
            </a:r>
            <a:r>
              <a:rPr lang="zh-CN" altLang="zh-CN" b="1" i="1" u="sng" dirty="0"/>
              <a:t>公司电脑登录：</a:t>
            </a:r>
            <a:endParaRPr lang="zh-CN" altLang="zh-CN" dirty="0"/>
          </a:p>
          <a:p>
            <a:r>
              <a:rPr lang="en-US" altLang="zh-CN" dirty="0" smtClean="0"/>
              <a:t>    </a:t>
            </a:r>
            <a:r>
              <a:rPr lang="zh-CN" altLang="zh-CN" sz="1800" dirty="0" smtClean="0"/>
              <a:t>使</a:t>
            </a:r>
            <a:r>
              <a:rPr lang="zh-CN" altLang="zh-CN" sz="1800" dirty="0"/>
              <a:t>用</a:t>
            </a:r>
            <a:r>
              <a:rPr lang="en-US" altLang="zh-CN" sz="1800" dirty="0"/>
              <a:t>IE/Firefox</a:t>
            </a:r>
            <a:r>
              <a:rPr lang="zh-CN" altLang="zh-CN" sz="1800" dirty="0"/>
              <a:t>浏览器，输入</a:t>
            </a:r>
            <a:r>
              <a:rPr lang="en-US" altLang="zh-CN" sz="1800" dirty="0"/>
              <a:t>SRM</a:t>
            </a:r>
            <a:r>
              <a:rPr lang="zh-CN" altLang="zh-CN" sz="1800" dirty="0"/>
              <a:t>网址（</a:t>
            </a:r>
            <a:r>
              <a:rPr lang="en-US" altLang="zh-CN" sz="1800" u="sng" dirty="0">
                <a:hlinkClick r:id="rId2"/>
              </a:rPr>
              <a:t>http://srm.cheryjaguarlandrover.com/enovia</a:t>
            </a:r>
            <a:r>
              <a:rPr lang="zh-CN" altLang="zh-CN" sz="1800" dirty="0"/>
              <a:t>），弹出</a:t>
            </a:r>
            <a:r>
              <a:rPr lang="en-US" altLang="zh-CN" sz="1800" dirty="0"/>
              <a:t>IAM</a:t>
            </a:r>
            <a:r>
              <a:rPr lang="zh-CN" altLang="zh-CN" sz="1800" dirty="0"/>
              <a:t>统一登录页（如图），按页面提示输入</a:t>
            </a:r>
            <a:r>
              <a:rPr lang="en-US" altLang="zh-CN" sz="1800" dirty="0"/>
              <a:t>windows</a:t>
            </a:r>
            <a:r>
              <a:rPr lang="zh-CN" altLang="zh-CN" sz="1800" dirty="0"/>
              <a:t>账户用户名和密码登录；若您已经使用同一浏览器登录了</a:t>
            </a:r>
            <a:r>
              <a:rPr lang="en-US" altLang="zh-CN" sz="1800" dirty="0"/>
              <a:t>IAM</a:t>
            </a:r>
            <a:r>
              <a:rPr lang="zh-CN" altLang="zh-CN" sz="1800" dirty="0"/>
              <a:t>界面，则以之前的登录身份直接进入</a:t>
            </a:r>
            <a:r>
              <a:rPr lang="en-US" altLang="zh-CN" sz="1800" dirty="0"/>
              <a:t>SRM</a:t>
            </a:r>
            <a:r>
              <a:rPr lang="zh-CN" altLang="zh-CN" sz="1800" dirty="0"/>
              <a:t>系统</a:t>
            </a:r>
            <a:r>
              <a:rPr lang="zh-CN" altLang="zh-CN" sz="1800" dirty="0" smtClean="0"/>
              <a:t>。</a:t>
            </a:r>
            <a:endParaRPr lang="zh-CN" altLang="zh-CN" sz="1800" dirty="0"/>
          </a:p>
          <a:p>
            <a:r>
              <a:rPr lang="zh-CN" altLang="zh-CN" b="1" i="1" u="sng" dirty="0"/>
              <a:t>场景三：</a:t>
            </a:r>
            <a:r>
              <a:rPr lang="en-US" altLang="zh-CN" b="1" i="1" u="sng" dirty="0"/>
              <a:t>CJLR</a:t>
            </a:r>
            <a:r>
              <a:rPr lang="zh-CN" altLang="zh-CN" b="1" i="1" u="sng" dirty="0"/>
              <a:t>供应商在外网，访问</a:t>
            </a:r>
            <a:r>
              <a:rPr lang="en-US" altLang="zh-CN" b="1" i="1" u="sng" dirty="0"/>
              <a:t>SRM</a:t>
            </a:r>
            <a:r>
              <a:rPr lang="zh-CN" altLang="zh-CN" b="1" i="1" u="sng" dirty="0"/>
              <a:t>系统</a:t>
            </a:r>
            <a:endParaRPr lang="zh-CN" altLang="zh-CN" dirty="0"/>
          </a:p>
          <a:p>
            <a:r>
              <a:rPr lang="en-US" altLang="zh-CN" dirty="0" smtClean="0"/>
              <a:t>    </a:t>
            </a:r>
            <a:r>
              <a:rPr lang="zh-CN" altLang="zh-CN" sz="1800" dirty="0" smtClean="0"/>
              <a:t>使用</a:t>
            </a:r>
            <a:r>
              <a:rPr lang="en-US" altLang="zh-CN" sz="1800" dirty="0" smtClean="0"/>
              <a:t>IE9/Firefox</a:t>
            </a:r>
            <a:r>
              <a:rPr lang="zh-CN" altLang="zh-CN" sz="1800" dirty="0"/>
              <a:t>浏览器打开（</a:t>
            </a:r>
            <a:r>
              <a:rPr lang="en-US" altLang="zh-CN" sz="1800" u="sng" dirty="0">
                <a:hlinkClick r:id="rId3"/>
              </a:rPr>
              <a:t>https://cjlr.portal.covisint.com</a:t>
            </a:r>
            <a:r>
              <a:rPr lang="zh-CN" altLang="zh-CN" sz="1800" dirty="0"/>
              <a:t>）并输入用户名和密码登入</a:t>
            </a:r>
            <a:r>
              <a:rPr lang="en-US" altLang="zh-CN" sz="1800" dirty="0"/>
              <a:t>Supplier Portal</a:t>
            </a:r>
            <a:r>
              <a:rPr lang="zh-CN" altLang="zh-CN" sz="1800" dirty="0"/>
              <a:t>，然后点击打开</a:t>
            </a:r>
            <a:r>
              <a:rPr lang="en-US" altLang="zh-CN" sz="1800" dirty="0"/>
              <a:t>CJLR SRM</a:t>
            </a:r>
            <a:r>
              <a:rPr lang="zh-CN" altLang="zh-CN" sz="1800" dirty="0"/>
              <a:t>，即可直接进入</a:t>
            </a:r>
            <a:r>
              <a:rPr lang="en-US" altLang="zh-CN" sz="1800" dirty="0"/>
              <a:t>SRM</a:t>
            </a:r>
            <a:r>
              <a:rPr lang="zh-CN" altLang="zh-CN" sz="1800" dirty="0"/>
              <a:t>系统，而无需再次输入用户名密码</a:t>
            </a:r>
            <a:r>
              <a:rPr lang="zh-CN" altLang="zh-CN" sz="1800" dirty="0" smtClean="0"/>
              <a:t>。</a:t>
            </a:r>
            <a:endParaRPr lang="en-US" altLang="zh-CN" sz="1800" dirty="0" smtClean="0"/>
          </a:p>
          <a:p>
            <a:endParaRPr lang="en-US" altLang="zh-CN" dirty="0"/>
          </a:p>
          <a:p>
            <a:r>
              <a:rPr lang="en-US" altLang="zh-CN" b="1" dirty="0"/>
              <a:t>NOTICE</a:t>
            </a:r>
            <a:r>
              <a:rPr lang="zh-CN" altLang="zh-CN" b="1" dirty="0" smtClean="0"/>
              <a:t>：</a:t>
            </a:r>
            <a:r>
              <a:rPr lang="zh-CN" altLang="zh-CN" sz="1800" dirty="0" smtClean="0"/>
              <a:t>集</a:t>
            </a:r>
            <a:r>
              <a:rPr lang="zh-CN" altLang="zh-CN" sz="1800" dirty="0"/>
              <a:t>成</a:t>
            </a:r>
            <a:r>
              <a:rPr lang="en-US" altLang="zh-CN" sz="1800" dirty="0"/>
              <a:t>IAM</a:t>
            </a:r>
            <a:r>
              <a:rPr lang="zh-CN" altLang="zh-CN" sz="1800" dirty="0"/>
              <a:t>的系统只要用</a:t>
            </a:r>
            <a:r>
              <a:rPr lang="en-US" altLang="zh-CN" sz="1800" dirty="0"/>
              <a:t>IE</a:t>
            </a:r>
            <a:r>
              <a:rPr lang="zh-CN" altLang="zh-CN" sz="1800" dirty="0"/>
              <a:t>登陆后注销其中一个系统，其它系统也会注销。使用</a:t>
            </a:r>
            <a:r>
              <a:rPr lang="en-US" altLang="zh-CN" sz="1800" dirty="0"/>
              <a:t>CJLR</a:t>
            </a:r>
            <a:r>
              <a:rPr lang="zh-CN" altLang="zh-CN" sz="1800" dirty="0"/>
              <a:t>电脑非此电脑账号登陆需单独输入账号密码</a:t>
            </a:r>
            <a:r>
              <a:rPr lang="zh-CN" altLang="zh-CN" sz="2400" dirty="0"/>
              <a:t>。</a:t>
            </a:r>
          </a:p>
          <a:p>
            <a:endParaRPr lang="zh-CN" altLang="zh-CN" dirty="0"/>
          </a:p>
          <a:p>
            <a:endParaRPr lang="zh-CN" altLang="en-US" dirty="0"/>
          </a:p>
        </p:txBody>
      </p:sp>
    </p:spTree>
    <p:extLst>
      <p:ext uri="{BB962C8B-B14F-4D97-AF65-F5344CB8AC3E}">
        <p14:creationId xmlns:p14="http://schemas.microsoft.com/office/powerpoint/2010/main" val="3125373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CJLR PDM&amp;SRM Single-Sign-On Guide</a:t>
            </a:r>
            <a:endParaRPr lang="zh-CN" altLang="en-US" dirty="0"/>
          </a:p>
        </p:txBody>
      </p:sp>
      <p:sp>
        <p:nvSpPr>
          <p:cNvPr id="3" name="Content Placeholder 2"/>
          <p:cNvSpPr>
            <a:spLocks noGrp="1"/>
          </p:cNvSpPr>
          <p:nvPr>
            <p:ph idx="1"/>
          </p:nvPr>
        </p:nvSpPr>
        <p:spPr>
          <a:xfrm>
            <a:off x="357399" y="1190474"/>
            <a:ext cx="11557095" cy="4955735"/>
          </a:xfrm>
        </p:spPr>
        <p:txBody>
          <a:bodyPr/>
          <a:lstStyle/>
          <a:p>
            <a:r>
              <a:rPr lang="en-US" altLang="zh-CN" b="1" i="1" dirty="0" smtClean="0"/>
              <a:t>1</a:t>
            </a:r>
            <a:r>
              <a:rPr lang="en-US" altLang="zh-CN" b="1" i="1" dirty="0"/>
              <a:t>.</a:t>
            </a:r>
            <a:r>
              <a:rPr lang="en-US" altLang="zh-CN" b="1" i="1" dirty="0" smtClean="0"/>
              <a:t> </a:t>
            </a:r>
            <a:r>
              <a:rPr lang="en-US" altLang="zh-CN" b="1" i="1" dirty="0"/>
              <a:t>In the company's internal network environment (In CJLR office / By the VPN dialing in), use the company computer to login </a:t>
            </a:r>
            <a:r>
              <a:rPr lang="en-US" altLang="zh-CN" b="1" i="1" dirty="0" smtClean="0"/>
              <a:t>SRM </a:t>
            </a:r>
            <a:r>
              <a:rPr lang="en-US" altLang="zh-CN" b="1" dirty="0" smtClean="0"/>
              <a:t>system</a:t>
            </a:r>
            <a:r>
              <a:rPr lang="en-US" altLang="zh-CN" b="1" dirty="0"/>
              <a:t>  (</a:t>
            </a:r>
            <a:r>
              <a:rPr lang="en-US" altLang="zh-CN" b="1" u="sng" dirty="0">
                <a:hlinkClick r:id="rId2"/>
              </a:rPr>
              <a:t>http://srm.cheryjaguarlandrover.com/enovia</a:t>
            </a:r>
            <a:r>
              <a:rPr lang="en-US" altLang="zh-CN" b="1" dirty="0"/>
              <a:t>)</a:t>
            </a:r>
            <a:r>
              <a:rPr lang="zh-CN" altLang="zh-CN" b="1" dirty="0"/>
              <a:t>：</a:t>
            </a:r>
            <a:r>
              <a:rPr lang="en-US" altLang="zh-CN" dirty="0"/>
              <a:t/>
            </a:r>
            <a:br>
              <a:rPr lang="en-US" altLang="zh-CN" dirty="0"/>
            </a:br>
            <a:r>
              <a:rPr lang="en-US" altLang="zh-CN" sz="1800" dirty="0"/>
              <a:t>If you use IE browser</a:t>
            </a:r>
            <a:r>
              <a:rPr lang="zh-CN" altLang="zh-CN" sz="1800" dirty="0"/>
              <a:t>，</a:t>
            </a:r>
            <a:r>
              <a:rPr lang="en-US" altLang="zh-CN" sz="1800" dirty="0"/>
              <a:t>there is no need to press account and password and you will directly into the SRM system as the computer user identity.</a:t>
            </a:r>
            <a:br>
              <a:rPr lang="en-US" altLang="zh-CN" sz="1800" dirty="0"/>
            </a:br>
            <a:r>
              <a:rPr lang="en-US" altLang="zh-CN" sz="1800" dirty="0"/>
              <a:t>If you use Firefox browser, you will see the IAM unified login page (as shown) instead of the SRM page. According to the page prompts to enter your account and password, you can login to the SRM system. You will directly login SRM without pressing account and password, if you have logged IAM page in the same browser already</a:t>
            </a:r>
            <a:r>
              <a:rPr lang="en-US" altLang="zh-CN" sz="1800" dirty="0" smtClean="0"/>
              <a:t>.</a:t>
            </a:r>
            <a:r>
              <a:rPr lang="en-US" altLang="zh-CN" dirty="0"/>
              <a:t/>
            </a:r>
            <a:br>
              <a:rPr lang="en-US" altLang="zh-CN" dirty="0"/>
            </a:br>
            <a:r>
              <a:rPr lang="en-US" altLang="zh-CN" b="1" i="1" dirty="0" smtClean="0"/>
              <a:t>2. </a:t>
            </a:r>
            <a:r>
              <a:rPr lang="en-US" altLang="zh-CN" b="1" i="1" dirty="0"/>
              <a:t>In the company's internal network environment (In CJLR office / By the VPN dial in), use non company computer to login SRM system </a:t>
            </a:r>
            <a:r>
              <a:rPr lang="en-US" altLang="zh-CN" b="1" dirty="0"/>
              <a:t>(</a:t>
            </a:r>
            <a:r>
              <a:rPr lang="en-US" altLang="zh-CN" b="1" u="sng" dirty="0">
                <a:hlinkClick r:id="rId2"/>
              </a:rPr>
              <a:t>http://srm.cheryjaguarlandrover.com/enovia</a:t>
            </a:r>
            <a:r>
              <a:rPr lang="en-US" altLang="zh-CN" b="1" dirty="0"/>
              <a:t>)</a:t>
            </a:r>
            <a:r>
              <a:rPr lang="zh-CN" altLang="zh-CN" b="1" dirty="0"/>
              <a:t>：</a:t>
            </a:r>
            <a:r>
              <a:rPr lang="en-US" altLang="zh-CN" dirty="0"/>
              <a:t/>
            </a:r>
            <a:br>
              <a:rPr lang="en-US" altLang="zh-CN" dirty="0"/>
            </a:br>
            <a:r>
              <a:rPr lang="en-US" altLang="zh-CN" sz="1800" dirty="0"/>
              <a:t>You will see the IAM unified login page (as shown), according to the page prompts to enter your account and password, you can log in SRM system. You will directly login SRM without pressing account and password, if you have logged IAM page in the same browser</a:t>
            </a:r>
            <a:r>
              <a:rPr lang="en-US" altLang="zh-CN" sz="1800" dirty="0" smtClean="0"/>
              <a:t>.</a:t>
            </a:r>
            <a:r>
              <a:rPr lang="en-US" altLang="zh-CN" dirty="0"/>
              <a:t/>
            </a:r>
            <a:br>
              <a:rPr lang="en-US" altLang="zh-CN" dirty="0"/>
            </a:br>
            <a:r>
              <a:rPr lang="en-US" altLang="zh-CN" b="1" i="1" dirty="0" smtClean="0"/>
              <a:t>3. CJLR </a:t>
            </a:r>
            <a:r>
              <a:rPr lang="en-US" altLang="zh-CN" b="1" i="1" dirty="0"/>
              <a:t>suppliers in the internet, access to SRM system</a:t>
            </a:r>
            <a:r>
              <a:rPr lang="en-US" altLang="zh-CN" dirty="0"/>
              <a:t/>
            </a:r>
            <a:br>
              <a:rPr lang="en-US" altLang="zh-CN" dirty="0"/>
            </a:br>
            <a:r>
              <a:rPr lang="en-US" altLang="zh-CN" sz="1800" dirty="0"/>
              <a:t>You can use </a:t>
            </a:r>
            <a:r>
              <a:rPr lang="en-US" altLang="zh-CN" sz="1800" dirty="0" smtClean="0"/>
              <a:t>IE9/Firefox </a:t>
            </a:r>
            <a:r>
              <a:rPr lang="en-US" altLang="zh-CN" sz="1800" dirty="0"/>
              <a:t>to open the browser (</a:t>
            </a:r>
            <a:r>
              <a:rPr lang="en-US" altLang="zh-CN" sz="1800" u="sng" dirty="0">
                <a:hlinkClick r:id="rId3"/>
              </a:rPr>
              <a:t>https://cjlr.portal.covisint.com</a:t>
            </a:r>
            <a:r>
              <a:rPr lang="en-US" altLang="zh-CN" sz="1800" dirty="0"/>
              <a:t>) ,enter a user name and password to login Supplier Portal, click CJLR SRM, and then can be directly into the SRM system, without to enter a username and password again.</a:t>
            </a:r>
            <a:endParaRPr lang="zh-CN" altLang="en-US" sz="1800" dirty="0"/>
          </a:p>
        </p:txBody>
      </p:sp>
    </p:spTree>
    <p:extLst>
      <p:ext uri="{BB962C8B-B14F-4D97-AF65-F5344CB8AC3E}">
        <p14:creationId xmlns:p14="http://schemas.microsoft.com/office/powerpoint/2010/main" val="2490667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CJLR </a:t>
            </a:r>
            <a:r>
              <a:rPr lang="zh-CN" altLang="en-US" dirty="0" smtClean="0"/>
              <a:t>员工单点登录界面</a:t>
            </a:r>
            <a:r>
              <a:rPr lang="en-US" altLang="zh-CN" dirty="0"/>
              <a:t> </a:t>
            </a:r>
            <a:r>
              <a:rPr lang="en-US" altLang="zh-CN" dirty="0" smtClean="0"/>
              <a:t> CJLR Staff </a:t>
            </a:r>
            <a:r>
              <a:rPr lang="en-US" altLang="zh-CN" dirty="0"/>
              <a:t>Only SSO Login</a:t>
            </a:r>
            <a:endParaRPr lang="zh-CN" altLang="en-US" dirty="0"/>
          </a:p>
        </p:txBody>
      </p:sp>
      <p:pic>
        <p:nvPicPr>
          <p:cNvPr id="3074"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381" y="1187356"/>
            <a:ext cx="8007754" cy="5054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8952327" y="1610435"/>
            <a:ext cx="2975815" cy="3139321"/>
          </a:xfrm>
          <a:prstGeom prst="rect">
            <a:avLst/>
          </a:prstGeom>
          <a:noFill/>
        </p:spPr>
        <p:txBody>
          <a:bodyPr wrap="square" rtlCol="0">
            <a:spAutoFit/>
          </a:bodyPr>
          <a:lstStyle/>
          <a:p>
            <a:r>
              <a:rPr lang="en-US" altLang="zh-CN" dirty="0" smtClean="0"/>
              <a:t>Note</a:t>
            </a:r>
            <a:r>
              <a:rPr lang="zh-CN" altLang="en-US" dirty="0" smtClean="0"/>
              <a:t>：</a:t>
            </a:r>
            <a:endParaRPr lang="en-US" altLang="zh-CN" dirty="0" smtClean="0"/>
          </a:p>
          <a:p>
            <a:r>
              <a:rPr lang="zh-CN" altLang="en-US" dirty="0" smtClean="0"/>
              <a:t>单点系统登录用户名和密码同登录</a:t>
            </a:r>
            <a:r>
              <a:rPr lang="en-US" altLang="zh-CN" dirty="0" smtClean="0"/>
              <a:t>Windows</a:t>
            </a:r>
            <a:r>
              <a:rPr lang="zh-CN" altLang="en-US" dirty="0" smtClean="0"/>
              <a:t>的用户名和密码，原</a:t>
            </a:r>
            <a:r>
              <a:rPr lang="en-US" altLang="zh-CN" dirty="0" smtClean="0"/>
              <a:t>PDM&amp;SRM</a:t>
            </a:r>
            <a:r>
              <a:rPr lang="zh-CN" altLang="en-US" dirty="0" smtClean="0"/>
              <a:t>系统的密码将不再使用。</a:t>
            </a:r>
            <a:endParaRPr lang="en-US" altLang="zh-CN" dirty="0"/>
          </a:p>
          <a:p>
            <a:r>
              <a:rPr lang="en-US" altLang="zh-CN" dirty="0" smtClean="0"/>
              <a:t>The login username and  password the same as your Windows login username and password. Previews SRM password no longer in use.</a:t>
            </a:r>
            <a:endParaRPr lang="zh-CN" altLang="en-US" dirty="0"/>
          </a:p>
        </p:txBody>
      </p:sp>
    </p:spTree>
    <p:extLst>
      <p:ext uri="{BB962C8B-B14F-4D97-AF65-F5344CB8AC3E}">
        <p14:creationId xmlns:p14="http://schemas.microsoft.com/office/powerpoint/2010/main" val="1573373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供应商登录界面 </a:t>
            </a:r>
            <a:r>
              <a:rPr lang="en-US" altLang="zh-CN" dirty="0" smtClean="0"/>
              <a:t>CJLR SRM Supplier Login Page</a:t>
            </a:r>
            <a:endParaRPr lang="zh-CN" altLang="en-US" dirty="0"/>
          </a:p>
        </p:txBody>
      </p:sp>
      <p:sp>
        <p:nvSpPr>
          <p:cNvPr id="3" name="Content Placeholder 2"/>
          <p:cNvSpPr>
            <a:spLocks noGrp="1"/>
          </p:cNvSpPr>
          <p:nvPr>
            <p:ph idx="1"/>
          </p:nvPr>
        </p:nvSpPr>
        <p:spPr>
          <a:xfrm>
            <a:off x="9506040" y="1441059"/>
            <a:ext cx="2094557" cy="4955735"/>
          </a:xfrm>
        </p:spPr>
        <p:txBody>
          <a:bodyPr/>
          <a:lstStyle/>
          <a:p>
            <a:r>
              <a:rPr lang="en-US" altLang="zh-CN" dirty="0"/>
              <a:t> </a:t>
            </a:r>
            <a:r>
              <a:rPr lang="zh-CN" altLang="zh-CN" sz="1600" dirty="0"/>
              <a:t>使</a:t>
            </a:r>
            <a:r>
              <a:rPr lang="zh-CN" altLang="zh-CN" sz="1600" dirty="0" smtClean="0"/>
              <a:t>用浏</a:t>
            </a:r>
            <a:r>
              <a:rPr lang="zh-CN" altLang="zh-CN" sz="1600" dirty="0"/>
              <a:t>览器打开（</a:t>
            </a:r>
            <a:r>
              <a:rPr lang="en-US" altLang="zh-CN" sz="1600" u="sng" dirty="0">
                <a:hlinkClick r:id="rId2"/>
              </a:rPr>
              <a:t>https://cjlr.portal.covisint.com</a:t>
            </a:r>
            <a:r>
              <a:rPr lang="zh-CN" altLang="zh-CN" sz="1600" dirty="0"/>
              <a:t>）并输入用户名和密码登入</a:t>
            </a:r>
            <a:r>
              <a:rPr lang="en-US" altLang="zh-CN" sz="1600" dirty="0"/>
              <a:t>Supplier </a:t>
            </a:r>
            <a:r>
              <a:rPr lang="en-US" altLang="zh-CN" sz="1600" dirty="0" smtClean="0"/>
              <a:t>Portal</a:t>
            </a:r>
          </a:p>
          <a:p>
            <a:endParaRPr lang="en-US" altLang="zh-CN" sz="1600" dirty="0"/>
          </a:p>
          <a:p>
            <a:r>
              <a:rPr lang="en-US" altLang="zh-CN" sz="1600" dirty="0" smtClean="0"/>
              <a:t>Open </a:t>
            </a:r>
            <a:r>
              <a:rPr lang="en-US" altLang="zh-CN" sz="1600" dirty="0"/>
              <a:t>the browser (</a:t>
            </a:r>
            <a:r>
              <a:rPr lang="en-US" altLang="zh-CN" sz="1600" u="sng" dirty="0">
                <a:hlinkClick r:id="rId2"/>
              </a:rPr>
              <a:t>https://cjlr.portal.covisint.com</a:t>
            </a:r>
            <a:r>
              <a:rPr lang="en-US" altLang="zh-CN" sz="1600" dirty="0"/>
              <a:t>) ,enter a user name and password to login Supplier Portal</a:t>
            </a:r>
            <a:endParaRPr lang="zh-CN" altLang="en-US" sz="1600" dirty="0"/>
          </a:p>
        </p:txBody>
      </p:sp>
      <p:pic>
        <p:nvPicPr>
          <p:cNvPr id="4" name="Picture 3"/>
          <p:cNvPicPr>
            <a:picLocks noChangeAspect="1"/>
          </p:cNvPicPr>
          <p:nvPr/>
        </p:nvPicPr>
        <p:blipFill>
          <a:blip r:embed="rId3"/>
          <a:stretch>
            <a:fillRect/>
          </a:stretch>
        </p:blipFill>
        <p:spPr>
          <a:xfrm>
            <a:off x="425639" y="1441059"/>
            <a:ext cx="8568236" cy="4673138"/>
          </a:xfrm>
          <a:prstGeom prst="rect">
            <a:avLst/>
          </a:prstGeom>
        </p:spPr>
      </p:pic>
    </p:spTree>
    <p:extLst>
      <p:ext uri="{BB962C8B-B14F-4D97-AF65-F5344CB8AC3E}">
        <p14:creationId xmlns:p14="http://schemas.microsoft.com/office/powerpoint/2010/main" val="163085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供应商登录界面 </a:t>
            </a:r>
            <a:r>
              <a:rPr lang="en-US" altLang="zh-CN" dirty="0"/>
              <a:t>CJLR SRM Supplier Login Page</a:t>
            </a:r>
            <a:endParaRPr lang="zh-CN" altLang="en-US" dirty="0"/>
          </a:p>
        </p:txBody>
      </p:sp>
      <p:sp>
        <p:nvSpPr>
          <p:cNvPr id="3" name="Content Placeholder 2"/>
          <p:cNvSpPr>
            <a:spLocks noGrp="1"/>
          </p:cNvSpPr>
          <p:nvPr>
            <p:ph idx="1"/>
          </p:nvPr>
        </p:nvSpPr>
        <p:spPr>
          <a:xfrm>
            <a:off x="9116705" y="1463429"/>
            <a:ext cx="2518350" cy="4955735"/>
          </a:xfrm>
        </p:spPr>
        <p:txBody>
          <a:bodyPr/>
          <a:lstStyle/>
          <a:p>
            <a:r>
              <a:rPr lang="zh-CN" altLang="en-US" sz="1600" dirty="0" smtClean="0"/>
              <a:t>登录成功后，在点击左边</a:t>
            </a:r>
            <a:r>
              <a:rPr lang="en-US" altLang="zh-CN" sz="1600" dirty="0" smtClean="0"/>
              <a:t>CJLR Application </a:t>
            </a:r>
            <a:r>
              <a:rPr lang="zh-CN" altLang="en-US" sz="1600" dirty="0" smtClean="0"/>
              <a:t>下面的‘</a:t>
            </a:r>
            <a:r>
              <a:rPr lang="en-US" altLang="zh-CN" sz="1600" dirty="0" smtClean="0"/>
              <a:t>SRM Service</a:t>
            </a:r>
            <a:r>
              <a:rPr lang="zh-CN" altLang="en-US" sz="1600" dirty="0" smtClean="0"/>
              <a:t>’链接，可直接打开</a:t>
            </a:r>
            <a:r>
              <a:rPr lang="en-US" altLang="zh-CN" sz="1600" dirty="0" smtClean="0"/>
              <a:t>SRM</a:t>
            </a:r>
            <a:r>
              <a:rPr lang="zh-CN" altLang="en-US" sz="1600" dirty="0" smtClean="0"/>
              <a:t>系统，无需再次登录。</a:t>
            </a:r>
            <a:endParaRPr lang="en-US" altLang="zh-CN" sz="1600" dirty="0" smtClean="0"/>
          </a:p>
          <a:p>
            <a:endParaRPr lang="en-US" altLang="zh-CN" sz="1600" dirty="0"/>
          </a:p>
          <a:p>
            <a:r>
              <a:rPr lang="en-US" altLang="zh-CN" sz="1600" dirty="0"/>
              <a:t>After login, please find the ‘SRM Service’ in the left frame. Click to  visit SRM and not need to login again.</a:t>
            </a:r>
            <a:endParaRPr lang="zh-CN" altLang="en-US" sz="1600" dirty="0"/>
          </a:p>
        </p:txBody>
      </p:sp>
      <p:pic>
        <p:nvPicPr>
          <p:cNvPr id="5122" name="图片 3"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139" y="1463429"/>
            <a:ext cx="8476782" cy="42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8458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供应</a:t>
            </a:r>
            <a:r>
              <a:rPr lang="zh-CN" altLang="en-US" dirty="0" smtClean="0"/>
              <a:t>商登录</a:t>
            </a:r>
            <a:r>
              <a:rPr lang="zh-CN" altLang="en-US" dirty="0"/>
              <a:t>常</a:t>
            </a:r>
            <a:r>
              <a:rPr lang="zh-CN" altLang="en-US" dirty="0" smtClean="0"/>
              <a:t>见问题 </a:t>
            </a:r>
            <a:r>
              <a:rPr lang="en-US" altLang="zh-CN" dirty="0" smtClean="0"/>
              <a:t>Supplier Login Issues</a:t>
            </a:r>
            <a:endParaRPr lang="zh-CN" altLang="en-US" dirty="0"/>
          </a:p>
        </p:txBody>
      </p:sp>
      <p:pic>
        <p:nvPicPr>
          <p:cNvPr id="3075" name="Picture 3" descr="说明: cid:image006.png@01D235C6.C9C9AD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024" y="1203065"/>
            <a:ext cx="8589517" cy="4829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9253182" y="1296534"/>
            <a:ext cx="2579427" cy="3693319"/>
          </a:xfrm>
          <a:prstGeom prst="rect">
            <a:avLst/>
          </a:prstGeom>
          <a:noFill/>
        </p:spPr>
        <p:txBody>
          <a:bodyPr wrap="square" rtlCol="0">
            <a:spAutoFit/>
          </a:bodyPr>
          <a:lstStyle/>
          <a:p>
            <a:r>
              <a:rPr lang="zh-CN" altLang="en-US" dirty="0" smtClean="0"/>
              <a:t>如果遇到用户名或者密码错误，请邮件反馈到相关</a:t>
            </a:r>
            <a:r>
              <a:rPr lang="en-US" altLang="zh-CN" dirty="0" smtClean="0"/>
              <a:t>Buyer</a:t>
            </a:r>
            <a:r>
              <a:rPr lang="zh-CN" altLang="en-US" dirty="0" smtClean="0"/>
              <a:t>或</a:t>
            </a:r>
            <a:r>
              <a:rPr lang="en-US" altLang="zh-CN" dirty="0" smtClean="0"/>
              <a:t>STA</a:t>
            </a:r>
            <a:r>
              <a:rPr lang="zh-CN" altLang="en-US" dirty="0" smtClean="0"/>
              <a:t>，</a:t>
            </a:r>
            <a:r>
              <a:rPr lang="en-US" altLang="zh-CN" dirty="0" err="1" smtClean="0"/>
              <a:t>IThelpdesk</a:t>
            </a:r>
            <a:r>
              <a:rPr lang="zh-CN" altLang="en-US" dirty="0"/>
              <a:t>协</a:t>
            </a:r>
            <a:r>
              <a:rPr lang="zh-CN" altLang="en-US" dirty="0" smtClean="0"/>
              <a:t>助解决。</a:t>
            </a:r>
            <a:endParaRPr lang="en-US" altLang="zh-CN" dirty="0" smtClean="0"/>
          </a:p>
          <a:p>
            <a:r>
              <a:rPr lang="zh-CN" altLang="en-US" dirty="0" smtClean="0"/>
              <a:t>可重置第一层密码解决</a:t>
            </a:r>
            <a:endParaRPr lang="en-US" altLang="zh-CN" dirty="0" smtClean="0"/>
          </a:p>
          <a:p>
            <a:endParaRPr lang="en-US" altLang="zh-CN" dirty="0"/>
          </a:p>
          <a:p>
            <a:r>
              <a:rPr lang="en-US" altLang="zh-CN" dirty="0" smtClean="0"/>
              <a:t>If your username and password not correct, please contact related Buyer, STA and </a:t>
            </a:r>
            <a:r>
              <a:rPr lang="en-US" altLang="zh-CN" dirty="0" err="1" smtClean="0"/>
              <a:t>IThelpdesk</a:t>
            </a:r>
            <a:r>
              <a:rPr lang="en-US" altLang="zh-CN" dirty="0" smtClean="0"/>
              <a:t>, ask help. It can be fixed by reset password.</a:t>
            </a:r>
            <a:endParaRPr lang="zh-CN" altLang="en-US" dirty="0"/>
          </a:p>
        </p:txBody>
      </p:sp>
    </p:spTree>
    <p:extLst>
      <p:ext uri="{BB962C8B-B14F-4D97-AF65-F5344CB8AC3E}">
        <p14:creationId xmlns:p14="http://schemas.microsoft.com/office/powerpoint/2010/main" val="170843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供应商登录常见问题 </a:t>
            </a:r>
            <a:r>
              <a:rPr lang="en-US" altLang="zh-CN" dirty="0"/>
              <a:t>Supplier Login Issues</a:t>
            </a:r>
            <a:endParaRPr lang="zh-CN" altLang="en-US" dirty="0"/>
          </a:p>
        </p:txBody>
      </p:sp>
      <p:sp>
        <p:nvSpPr>
          <p:cNvPr id="3" name="Content Placeholder 2"/>
          <p:cNvSpPr>
            <a:spLocks noGrp="1"/>
          </p:cNvSpPr>
          <p:nvPr>
            <p:ph idx="1"/>
          </p:nvPr>
        </p:nvSpPr>
        <p:spPr>
          <a:xfrm>
            <a:off x="9116704" y="1214651"/>
            <a:ext cx="2797792" cy="5190865"/>
          </a:xfrm>
        </p:spPr>
        <p:txBody>
          <a:bodyPr/>
          <a:lstStyle/>
          <a:p>
            <a:r>
              <a:rPr lang="zh-CN" altLang="en-US" sz="1400" dirty="0" smtClean="0"/>
              <a:t>如果登录进去是空白页面，</a:t>
            </a:r>
            <a:endParaRPr lang="en-US" altLang="zh-CN" sz="1400" dirty="0" smtClean="0"/>
          </a:p>
          <a:p>
            <a:r>
              <a:rPr lang="en-US" altLang="zh-CN" sz="1400" dirty="0" smtClean="0"/>
              <a:t>1.</a:t>
            </a:r>
            <a:r>
              <a:rPr lang="zh-CN" altLang="en-US" sz="1400" dirty="0" smtClean="0"/>
              <a:t>可能选用了错误的浏览器，建议更换</a:t>
            </a:r>
            <a:r>
              <a:rPr lang="en-US" altLang="zh-CN" sz="1400" dirty="0" smtClean="0"/>
              <a:t>IE 9 </a:t>
            </a:r>
            <a:r>
              <a:rPr lang="zh-CN" altLang="en-US" sz="1400" dirty="0" smtClean="0"/>
              <a:t>浏览器重新登录；</a:t>
            </a:r>
            <a:endParaRPr lang="en-US" altLang="zh-CN" sz="1400" dirty="0" smtClean="0"/>
          </a:p>
          <a:p>
            <a:r>
              <a:rPr lang="en-US" altLang="zh-CN" sz="1400" dirty="0" smtClean="0"/>
              <a:t>2. </a:t>
            </a:r>
            <a:r>
              <a:rPr lang="zh-CN" altLang="en-US" sz="1400" dirty="0" smtClean="0"/>
              <a:t>可能是使用了以前保存的</a:t>
            </a:r>
            <a:r>
              <a:rPr lang="en-US" altLang="zh-CN" sz="1400" dirty="0" smtClean="0"/>
              <a:t>SRM Service</a:t>
            </a:r>
            <a:r>
              <a:rPr lang="zh-CN" altLang="en-US" sz="1400" dirty="0" smtClean="0"/>
              <a:t>的链接直接登录的，没有登录</a:t>
            </a:r>
            <a:r>
              <a:rPr lang="en-US" altLang="zh-CN" sz="1400" dirty="0" err="1" smtClean="0"/>
              <a:t>Covisint</a:t>
            </a:r>
            <a:r>
              <a:rPr lang="zh-CN" altLang="en-US" sz="1400" dirty="0" smtClean="0"/>
              <a:t>系统。建议参考本指南的登录方式先登录到</a:t>
            </a:r>
            <a:r>
              <a:rPr lang="en-US" altLang="zh-CN" sz="1400" dirty="0" err="1" smtClean="0"/>
              <a:t>Covisint</a:t>
            </a:r>
            <a:r>
              <a:rPr lang="zh-CN" altLang="en-US" sz="1400" dirty="0" smtClean="0"/>
              <a:t>系统再通过链接访问</a:t>
            </a:r>
            <a:r>
              <a:rPr lang="en-US" altLang="zh-CN" sz="1400" dirty="0" smtClean="0"/>
              <a:t>SRM Service</a:t>
            </a:r>
          </a:p>
          <a:p>
            <a:endParaRPr lang="en-US" altLang="zh-CN" sz="1400" dirty="0" smtClean="0"/>
          </a:p>
          <a:p>
            <a:r>
              <a:rPr lang="en-US" altLang="zh-CN" sz="1400" dirty="0" smtClean="0"/>
              <a:t>If you got blank page after login, </a:t>
            </a:r>
          </a:p>
          <a:p>
            <a:r>
              <a:rPr lang="en-US" altLang="zh-CN" sz="1400" dirty="0" smtClean="0"/>
              <a:t>1. Maybe it’s </a:t>
            </a:r>
            <a:r>
              <a:rPr lang="en-US" altLang="zh-CN" sz="1400" dirty="0"/>
              <a:t>incompatible </a:t>
            </a:r>
            <a:r>
              <a:rPr lang="en-US" altLang="zh-CN" sz="1400" dirty="0" smtClean="0"/>
              <a:t>browser, please re-login with IE 9;</a:t>
            </a:r>
          </a:p>
          <a:p>
            <a:r>
              <a:rPr lang="en-US" altLang="zh-CN" sz="1400" dirty="0" smtClean="0"/>
              <a:t>2. Maybe it’s wrong URL, please follow this guide to login </a:t>
            </a:r>
            <a:r>
              <a:rPr lang="en-US" altLang="zh-CN" sz="1400" dirty="0" err="1" smtClean="0"/>
              <a:t>Covisint</a:t>
            </a:r>
            <a:r>
              <a:rPr lang="en-US" altLang="zh-CN" sz="1400" dirty="0" smtClean="0"/>
              <a:t> system first, and visit SRM via official link.</a:t>
            </a:r>
            <a:endParaRPr lang="zh-CN" altLang="en-US" sz="1400" dirty="0"/>
          </a:p>
        </p:txBody>
      </p:sp>
      <p:pic>
        <p:nvPicPr>
          <p:cNvPr id="4098" name="Picture 2" descr="__0@Foxm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987" y="1449781"/>
            <a:ext cx="8490541" cy="4773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1451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供应商登录常见问题 </a:t>
            </a:r>
            <a:r>
              <a:rPr lang="en-US" altLang="zh-CN" dirty="0"/>
              <a:t>Supplier Login Issues</a:t>
            </a:r>
            <a:endParaRPr lang="zh-CN" altLang="en-US" dirty="0"/>
          </a:p>
        </p:txBody>
      </p:sp>
      <p:sp>
        <p:nvSpPr>
          <p:cNvPr id="3" name="Content Placeholder 2"/>
          <p:cNvSpPr>
            <a:spLocks noGrp="1"/>
          </p:cNvSpPr>
          <p:nvPr>
            <p:ph idx="1"/>
          </p:nvPr>
        </p:nvSpPr>
        <p:spPr>
          <a:xfrm>
            <a:off x="8065828" y="1037230"/>
            <a:ext cx="3930556" cy="5500048"/>
          </a:xfrm>
        </p:spPr>
        <p:txBody>
          <a:bodyPr/>
          <a:lstStyle/>
          <a:p>
            <a:r>
              <a:rPr lang="zh-CN" altLang="en-US" sz="1400" dirty="0" smtClean="0"/>
              <a:t>如果登录进去是</a:t>
            </a:r>
            <a:r>
              <a:rPr lang="en-US" altLang="zh-CN" sz="1400" dirty="0" smtClean="0"/>
              <a:t>ORACLE</a:t>
            </a:r>
            <a:r>
              <a:rPr lang="zh-CN" altLang="en-US" sz="1400" dirty="0"/>
              <a:t>背</a:t>
            </a:r>
            <a:r>
              <a:rPr lang="zh-CN" altLang="en-US" sz="1400" dirty="0" smtClean="0"/>
              <a:t>景的系统错误页面，</a:t>
            </a:r>
            <a:endParaRPr lang="en-US" altLang="zh-CN" sz="1400" dirty="0" smtClean="0"/>
          </a:p>
          <a:p>
            <a:r>
              <a:rPr lang="en-US" altLang="zh-CN" sz="1400" dirty="0" smtClean="0"/>
              <a:t>1.</a:t>
            </a:r>
            <a:r>
              <a:rPr lang="zh-CN" altLang="en-US" sz="1400" dirty="0" smtClean="0"/>
              <a:t>可能</a:t>
            </a:r>
            <a:r>
              <a:rPr lang="en-US" altLang="zh-CN" sz="1400" dirty="0" err="1" smtClean="0"/>
              <a:t>Covisint</a:t>
            </a:r>
            <a:r>
              <a:rPr lang="zh-CN" altLang="en-US" sz="1400" dirty="0" smtClean="0"/>
              <a:t>（第</a:t>
            </a:r>
            <a:r>
              <a:rPr lang="zh-CN" altLang="en-US" sz="1400" dirty="0"/>
              <a:t>一</a:t>
            </a:r>
            <a:r>
              <a:rPr lang="zh-CN" altLang="en-US" sz="1400" dirty="0" smtClean="0"/>
              <a:t>层）系统用户名和</a:t>
            </a:r>
            <a:r>
              <a:rPr lang="en-US" altLang="zh-CN" sz="1400" dirty="0" smtClean="0"/>
              <a:t>SRM</a:t>
            </a:r>
            <a:r>
              <a:rPr lang="zh-CN" altLang="en-US" sz="1400" dirty="0" smtClean="0"/>
              <a:t>（第二层）系统用户名不一致导致的</a:t>
            </a:r>
            <a:endParaRPr lang="en-US" altLang="zh-CN" sz="1400" dirty="0" smtClean="0"/>
          </a:p>
          <a:p>
            <a:r>
              <a:rPr lang="en-US" altLang="zh-CN" sz="1400" dirty="0" smtClean="0"/>
              <a:t>2.</a:t>
            </a:r>
            <a:r>
              <a:rPr lang="zh-CN" altLang="en-US" sz="1400" dirty="0" smtClean="0"/>
              <a:t>可能</a:t>
            </a:r>
            <a:r>
              <a:rPr lang="zh-CN" altLang="en-US" sz="1400" dirty="0"/>
              <a:t>单</a:t>
            </a:r>
            <a:r>
              <a:rPr lang="zh-CN" altLang="en-US" sz="1400" dirty="0" smtClean="0"/>
              <a:t>点系统数据库中未加入此供应商</a:t>
            </a:r>
            <a:endParaRPr lang="en-US" altLang="zh-CN" sz="1400" dirty="0" smtClean="0"/>
          </a:p>
          <a:p>
            <a:r>
              <a:rPr lang="en-US" altLang="zh-CN" sz="1400" dirty="0" smtClean="0"/>
              <a:t>3.</a:t>
            </a:r>
            <a:r>
              <a:rPr lang="zh-CN" altLang="en-US" sz="1400" dirty="0" smtClean="0"/>
              <a:t>可能是浏览器不是</a:t>
            </a:r>
            <a:r>
              <a:rPr lang="en-US" altLang="zh-CN" sz="1400" dirty="0" smtClean="0"/>
              <a:t>SRM</a:t>
            </a:r>
            <a:r>
              <a:rPr lang="zh-CN" altLang="en-US" sz="1400" dirty="0"/>
              <a:t>系统</a:t>
            </a:r>
            <a:r>
              <a:rPr lang="zh-CN" altLang="en-US" sz="1400" dirty="0" smtClean="0"/>
              <a:t>兼容浏览器，请更换</a:t>
            </a:r>
            <a:r>
              <a:rPr lang="en-US" altLang="zh-CN" sz="1400" dirty="0" smtClean="0"/>
              <a:t>IE9</a:t>
            </a:r>
            <a:r>
              <a:rPr lang="zh-CN" altLang="en-US" sz="1400" dirty="0" smtClean="0"/>
              <a:t>浏览器重新登录</a:t>
            </a:r>
            <a:endParaRPr lang="en-US" altLang="zh-CN" sz="1400" dirty="0" smtClean="0"/>
          </a:p>
          <a:p>
            <a:r>
              <a:rPr lang="en-US" altLang="zh-CN" sz="1400" dirty="0" smtClean="0"/>
              <a:t>1</a:t>
            </a:r>
            <a:r>
              <a:rPr lang="zh-CN" altLang="en-US" sz="1400" dirty="0" smtClean="0"/>
              <a:t>、</a:t>
            </a:r>
            <a:r>
              <a:rPr lang="en-US" altLang="zh-CN" sz="1400" dirty="0" smtClean="0"/>
              <a:t>2</a:t>
            </a:r>
            <a:r>
              <a:rPr lang="zh-CN" altLang="en-US" sz="1400" dirty="0" smtClean="0"/>
              <a:t>点请联系相关</a:t>
            </a:r>
            <a:r>
              <a:rPr lang="en-US" altLang="zh-CN" sz="1400" dirty="0" smtClean="0"/>
              <a:t>Buyer</a:t>
            </a:r>
            <a:r>
              <a:rPr lang="zh-CN" altLang="en-US" sz="1400" dirty="0" smtClean="0"/>
              <a:t>，</a:t>
            </a:r>
            <a:r>
              <a:rPr lang="en-US" altLang="zh-CN" sz="1400" dirty="0" smtClean="0"/>
              <a:t>STA </a:t>
            </a:r>
            <a:r>
              <a:rPr lang="zh-CN" altLang="en-US" sz="1400" dirty="0" smtClean="0"/>
              <a:t>和</a:t>
            </a:r>
            <a:r>
              <a:rPr lang="en-US" altLang="zh-CN" sz="1400" dirty="0" err="1" smtClean="0"/>
              <a:t>IThelpdesk</a:t>
            </a:r>
            <a:r>
              <a:rPr lang="zh-CN" altLang="en-US" sz="1400" dirty="0" smtClean="0"/>
              <a:t>，反馈问题。</a:t>
            </a:r>
            <a:endParaRPr lang="en-US" altLang="zh-CN" sz="1400" dirty="0" smtClean="0"/>
          </a:p>
          <a:p>
            <a:r>
              <a:rPr lang="en-US" altLang="zh-CN" sz="1400" dirty="0" smtClean="0"/>
              <a:t>If you got system error, </a:t>
            </a:r>
          </a:p>
          <a:p>
            <a:r>
              <a:rPr lang="en-US" altLang="zh-CN" sz="1400" dirty="0" smtClean="0"/>
              <a:t>1. Maybe the username not match between </a:t>
            </a:r>
            <a:r>
              <a:rPr lang="en-US" altLang="zh-CN" sz="1400" dirty="0" err="1" smtClean="0"/>
              <a:t>Covisint</a:t>
            </a:r>
            <a:r>
              <a:rPr lang="en-US" altLang="zh-CN" sz="1400" dirty="0" smtClean="0"/>
              <a:t> and SRM</a:t>
            </a:r>
          </a:p>
          <a:p>
            <a:r>
              <a:rPr lang="en-US" altLang="zh-CN" sz="1400" dirty="0" smtClean="0"/>
              <a:t>2. Maybe the SSO system didn’t include this supplier account</a:t>
            </a:r>
          </a:p>
          <a:p>
            <a:r>
              <a:rPr lang="en-US" altLang="zh-CN" sz="1400" dirty="0" smtClean="0"/>
              <a:t>Above 2, please </a:t>
            </a:r>
            <a:r>
              <a:rPr lang="en-US" altLang="zh-CN" sz="1400" dirty="0"/>
              <a:t>contact related Buyer, STA and </a:t>
            </a:r>
            <a:r>
              <a:rPr lang="en-US" altLang="zh-CN" sz="1400" dirty="0" err="1"/>
              <a:t>IThelpdesk</a:t>
            </a:r>
            <a:r>
              <a:rPr lang="en-US" altLang="zh-CN" sz="1400" dirty="0"/>
              <a:t>, ask help</a:t>
            </a:r>
            <a:r>
              <a:rPr lang="en-US" altLang="zh-CN" sz="1400" dirty="0" smtClean="0"/>
              <a:t>.</a:t>
            </a:r>
          </a:p>
          <a:p>
            <a:r>
              <a:rPr lang="en-US" altLang="zh-CN" sz="1400" dirty="0"/>
              <a:t>3.Maybe it’s incompatible browser, please re-login with IE 9.</a:t>
            </a:r>
          </a:p>
          <a:p>
            <a:endParaRPr lang="en-US" altLang="zh-CN" sz="1400" dirty="0" smtClean="0"/>
          </a:p>
        </p:txBody>
      </p:sp>
      <p:pic>
        <p:nvPicPr>
          <p:cNvPr id="5" name="Picture 4"/>
          <p:cNvPicPr>
            <a:picLocks noChangeAspect="1"/>
          </p:cNvPicPr>
          <p:nvPr/>
        </p:nvPicPr>
        <p:blipFill>
          <a:blip r:embed="rId2"/>
          <a:stretch>
            <a:fillRect/>
          </a:stretch>
        </p:blipFill>
        <p:spPr>
          <a:xfrm>
            <a:off x="265310" y="1473958"/>
            <a:ext cx="7471617" cy="3493827"/>
          </a:xfrm>
          <a:prstGeom prst="rect">
            <a:avLst/>
          </a:prstGeom>
        </p:spPr>
      </p:pic>
    </p:spTree>
    <p:extLst>
      <p:ext uri="{BB962C8B-B14F-4D97-AF65-F5344CB8AC3E}">
        <p14:creationId xmlns:p14="http://schemas.microsoft.com/office/powerpoint/2010/main" val="1980060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IT Helpdesk </a:t>
            </a:r>
            <a:endParaRPr lang="zh-CN" altLang="en-US" dirty="0"/>
          </a:p>
        </p:txBody>
      </p:sp>
      <p:sp>
        <p:nvSpPr>
          <p:cNvPr id="3" name="Content Placeholder 2"/>
          <p:cNvSpPr>
            <a:spLocks noGrp="1"/>
          </p:cNvSpPr>
          <p:nvPr>
            <p:ph idx="1"/>
          </p:nvPr>
        </p:nvSpPr>
        <p:spPr>
          <a:xfrm>
            <a:off x="698594" y="1395190"/>
            <a:ext cx="10977404" cy="4955735"/>
          </a:xfrm>
        </p:spPr>
        <p:txBody>
          <a:bodyPr/>
          <a:lstStyle/>
          <a:p>
            <a:r>
              <a:rPr lang="zh-CN" altLang="zh-CN" dirty="0"/>
              <a:t>如果您对应用系统有任何疑问，请联系</a:t>
            </a:r>
            <a:r>
              <a:rPr lang="en-US" altLang="zh-CN" dirty="0" smtClean="0"/>
              <a:t>IT Helpdesk</a:t>
            </a:r>
            <a:endParaRPr lang="en-US" altLang="zh-CN" dirty="0"/>
          </a:p>
          <a:p>
            <a:r>
              <a:rPr lang="en-US" altLang="zh-CN" dirty="0"/>
              <a:t/>
            </a:r>
            <a:br>
              <a:rPr lang="en-US" altLang="zh-CN" dirty="0"/>
            </a:br>
            <a:r>
              <a:rPr lang="zh-CN" altLang="zh-CN" dirty="0"/>
              <a:t>电话</a:t>
            </a:r>
            <a:r>
              <a:rPr lang="en-US" altLang="zh-CN" dirty="0"/>
              <a:t>: +86 021 2223 </a:t>
            </a:r>
            <a:r>
              <a:rPr lang="en-US" altLang="zh-CN" dirty="0" smtClean="0"/>
              <a:t>8080</a:t>
            </a:r>
          </a:p>
          <a:p>
            <a:r>
              <a:rPr lang="en-US" altLang="zh-CN" dirty="0"/>
              <a:t/>
            </a:r>
            <a:br>
              <a:rPr lang="en-US" altLang="zh-CN" dirty="0"/>
            </a:br>
            <a:r>
              <a:rPr lang="zh-CN" altLang="zh-CN" dirty="0"/>
              <a:t>邮箱</a:t>
            </a:r>
            <a:r>
              <a:rPr lang="en-US" altLang="zh-CN" dirty="0"/>
              <a:t>: </a:t>
            </a:r>
            <a:r>
              <a:rPr lang="en-US" altLang="zh-CN" u="sng" dirty="0" smtClean="0">
                <a:hlinkClick r:id="rId2"/>
              </a:rPr>
              <a:t>ITHelpdesk@cheryjaguarlandrover.com</a:t>
            </a:r>
            <a:r>
              <a:rPr lang="en-US" altLang="zh-CN" u="sng" dirty="0" smtClean="0"/>
              <a:t> </a:t>
            </a:r>
          </a:p>
          <a:p>
            <a:endParaRPr lang="en-US" altLang="zh-CN" u="sng" dirty="0"/>
          </a:p>
          <a:p>
            <a:endParaRPr lang="en-US" altLang="zh-CN" dirty="0" smtClean="0"/>
          </a:p>
          <a:p>
            <a:r>
              <a:rPr lang="en-US" altLang="zh-CN" dirty="0"/>
              <a:t>If you have any question about SRM application, please contact </a:t>
            </a:r>
            <a:r>
              <a:rPr lang="en-US" altLang="zh-CN" dirty="0" smtClean="0"/>
              <a:t>IT Helpdesk.</a:t>
            </a:r>
          </a:p>
          <a:p>
            <a:r>
              <a:rPr lang="en-US" altLang="zh-CN" dirty="0"/>
              <a:t/>
            </a:r>
            <a:br>
              <a:rPr lang="en-US" altLang="zh-CN" dirty="0"/>
            </a:br>
            <a:r>
              <a:rPr lang="en-US" altLang="zh-CN" dirty="0"/>
              <a:t>Phone: +86 021 2223 </a:t>
            </a:r>
            <a:r>
              <a:rPr lang="en-US" altLang="zh-CN" dirty="0" smtClean="0"/>
              <a:t>8080</a:t>
            </a:r>
          </a:p>
          <a:p>
            <a:r>
              <a:rPr lang="en-US" altLang="zh-CN" dirty="0"/>
              <a:t/>
            </a:r>
            <a:br>
              <a:rPr lang="en-US" altLang="zh-CN" dirty="0"/>
            </a:br>
            <a:r>
              <a:rPr lang="en-US" altLang="zh-CN" dirty="0"/>
              <a:t>Email: </a:t>
            </a:r>
            <a:r>
              <a:rPr lang="en-US" altLang="zh-CN" u="sng" dirty="0">
                <a:hlinkClick r:id="rId2"/>
              </a:rPr>
              <a:t>ITHelpdesk@cheryjaguarlandrover.com</a:t>
            </a:r>
            <a:endParaRPr lang="zh-CN" altLang="en-US" dirty="0"/>
          </a:p>
        </p:txBody>
      </p:sp>
    </p:spTree>
    <p:extLst>
      <p:ext uri="{BB962C8B-B14F-4D97-AF65-F5344CB8AC3E}">
        <p14:creationId xmlns:p14="http://schemas.microsoft.com/office/powerpoint/2010/main" val="32058007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9NAE24ar6Ue6E.AbvpSJ8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DJlN5MVP_0qvXcUqrZpPX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DPC5LUNW_kCgkg5sjQ291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9NAE24ar6Ue6E.AbvpSJ8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DJlN5MVP_0qvXcUqrZpPX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DPC5LUNW_kCgkg5sjQ291w"/>
</p:tagLst>
</file>

<file path=ppt/theme/theme1.xml><?xml version="1.0" encoding="utf-8"?>
<a:theme xmlns:a="http://schemas.openxmlformats.org/drawingml/2006/main" name="CJLR">
  <a:themeElements>
    <a:clrScheme name="JLR core">
      <a:dk1>
        <a:srgbClr val="000000"/>
      </a:dk1>
      <a:lt1>
        <a:srgbClr val="FFFFFF"/>
      </a:lt1>
      <a:dk2>
        <a:srgbClr val="63666A"/>
      </a:dk2>
      <a:lt2>
        <a:srgbClr val="A7A9AC"/>
      </a:lt2>
      <a:accent1>
        <a:srgbClr val="7D7D7D"/>
      </a:accent1>
      <a:accent2>
        <a:srgbClr val="489350"/>
      </a:accent2>
      <a:accent3>
        <a:srgbClr val="8F993E"/>
      </a:accent3>
      <a:accent4>
        <a:srgbClr val="002060"/>
      </a:accent4>
      <a:accent5>
        <a:srgbClr val="4597A0"/>
      </a:accent5>
      <a:accent6>
        <a:srgbClr val="FF9900"/>
      </a:accent6>
      <a:hlink>
        <a:srgbClr val="2F75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464646"/>
        </a:dk1>
        <a:lt1>
          <a:srgbClr val="FFFFFF"/>
        </a:lt1>
        <a:dk2>
          <a:srgbClr val="000000"/>
        </a:dk2>
        <a:lt2>
          <a:srgbClr val="FF6418"/>
        </a:lt2>
        <a:accent1>
          <a:srgbClr val="001E2F"/>
        </a:accent1>
        <a:accent2>
          <a:srgbClr val="FFCB4F"/>
        </a:accent2>
        <a:accent3>
          <a:srgbClr val="FFFFFF"/>
        </a:accent3>
        <a:accent4>
          <a:srgbClr val="3A3A3A"/>
        </a:accent4>
        <a:accent5>
          <a:srgbClr val="AAABAD"/>
        </a:accent5>
        <a:accent6>
          <a:srgbClr val="E7B847"/>
        </a:accent6>
        <a:hlink>
          <a:srgbClr val="6E99D4"/>
        </a:hlink>
        <a:folHlink>
          <a:srgbClr val="00693E"/>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FF6418"/>
        </a:lt2>
        <a:accent1>
          <a:srgbClr val="001E2F"/>
        </a:accent1>
        <a:accent2>
          <a:srgbClr val="FFCB4F"/>
        </a:accent2>
        <a:accent3>
          <a:srgbClr val="FFFFFF"/>
        </a:accent3>
        <a:accent4>
          <a:srgbClr val="000000"/>
        </a:accent4>
        <a:accent5>
          <a:srgbClr val="AAABAD"/>
        </a:accent5>
        <a:accent6>
          <a:srgbClr val="E7B847"/>
        </a:accent6>
        <a:hlink>
          <a:srgbClr val="6E99D4"/>
        </a:hlink>
        <a:folHlink>
          <a:srgbClr val="00693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CJLR" id="{57B8AA23-52EB-4A9D-B2F3-1912CEEB7D62}" vid="{E13B8A15-6716-4E66-A10B-D3F345CC4D0D}"/>
    </a:ext>
  </a:extLst>
</a:theme>
</file>

<file path=ppt/theme/theme2.xml><?xml version="1.0" encoding="utf-8"?>
<a:theme xmlns:a="http://schemas.openxmlformats.org/drawingml/2006/main" name="JV PPT template">
  <a:themeElements>
    <a:clrScheme name="JV Color">
      <a:dk1>
        <a:sysClr val="windowText" lastClr="000000"/>
      </a:dk1>
      <a:lt1>
        <a:sysClr val="window" lastClr="FFFFFF"/>
      </a:lt1>
      <a:dk2>
        <a:srgbClr val="007F3E"/>
      </a:dk2>
      <a:lt2>
        <a:srgbClr val="808285"/>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奇瑞捷豹路虎PPT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IPM ppt template - official record">
  <a:themeElements>
    <a:clrScheme name="JLR core">
      <a:dk1>
        <a:srgbClr val="000000"/>
      </a:dk1>
      <a:lt1>
        <a:srgbClr val="FFFFFF"/>
      </a:lt1>
      <a:dk2>
        <a:srgbClr val="63666A"/>
      </a:dk2>
      <a:lt2>
        <a:srgbClr val="A7A9AC"/>
      </a:lt2>
      <a:accent1>
        <a:srgbClr val="7D7D7D"/>
      </a:accent1>
      <a:accent2>
        <a:srgbClr val="489350"/>
      </a:accent2>
      <a:accent3>
        <a:srgbClr val="8F993E"/>
      </a:accent3>
      <a:accent4>
        <a:srgbClr val="002060"/>
      </a:accent4>
      <a:accent5>
        <a:srgbClr val="4597A0"/>
      </a:accent5>
      <a:accent6>
        <a:srgbClr val="FF9900"/>
      </a:accent6>
      <a:hlink>
        <a:srgbClr val="2F75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464646"/>
        </a:dk1>
        <a:lt1>
          <a:srgbClr val="FFFFFF"/>
        </a:lt1>
        <a:dk2>
          <a:srgbClr val="000000"/>
        </a:dk2>
        <a:lt2>
          <a:srgbClr val="FF6418"/>
        </a:lt2>
        <a:accent1>
          <a:srgbClr val="001E2F"/>
        </a:accent1>
        <a:accent2>
          <a:srgbClr val="FFCB4F"/>
        </a:accent2>
        <a:accent3>
          <a:srgbClr val="FFFFFF"/>
        </a:accent3>
        <a:accent4>
          <a:srgbClr val="3A3A3A"/>
        </a:accent4>
        <a:accent5>
          <a:srgbClr val="AAABAD"/>
        </a:accent5>
        <a:accent6>
          <a:srgbClr val="E7B847"/>
        </a:accent6>
        <a:hlink>
          <a:srgbClr val="6E99D4"/>
        </a:hlink>
        <a:folHlink>
          <a:srgbClr val="00693E"/>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FF6418"/>
        </a:lt2>
        <a:accent1>
          <a:srgbClr val="001E2F"/>
        </a:accent1>
        <a:accent2>
          <a:srgbClr val="FFCB4F"/>
        </a:accent2>
        <a:accent3>
          <a:srgbClr val="FFFFFF"/>
        </a:accent3>
        <a:accent4>
          <a:srgbClr val="000000"/>
        </a:accent4>
        <a:accent5>
          <a:srgbClr val="AAABAD"/>
        </a:accent5>
        <a:accent6>
          <a:srgbClr val="E7B847"/>
        </a:accent6>
        <a:hlink>
          <a:srgbClr val="6E99D4"/>
        </a:hlink>
        <a:folHlink>
          <a:srgbClr val="00693E"/>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CJLR</Template>
  <TotalTime>389</TotalTime>
  <Words>498</Words>
  <Application>Microsoft Office PowerPoint</Application>
  <PresentationFormat>自定义</PresentationFormat>
  <Paragraphs>57</Paragraphs>
  <Slides>9</Slides>
  <Notes>0</Notes>
  <HiddenSlides>0</HiddenSlides>
  <MMClips>0</MMClips>
  <ScaleCrop>false</ScaleCrop>
  <HeadingPairs>
    <vt:vector size="6" baseType="variant">
      <vt:variant>
        <vt:lpstr>主题</vt:lpstr>
      </vt:variant>
      <vt:variant>
        <vt:i4>3</vt:i4>
      </vt:variant>
      <vt:variant>
        <vt:lpstr>嵌入 OLE 服务器</vt:lpstr>
      </vt:variant>
      <vt:variant>
        <vt:i4>1</vt:i4>
      </vt:variant>
      <vt:variant>
        <vt:lpstr>幻灯片标题</vt:lpstr>
      </vt:variant>
      <vt:variant>
        <vt:i4>9</vt:i4>
      </vt:variant>
    </vt:vector>
  </HeadingPairs>
  <TitlesOfParts>
    <vt:vector size="13" baseType="lpstr">
      <vt:lpstr>CJLR</vt:lpstr>
      <vt:lpstr>JV PPT template</vt:lpstr>
      <vt:lpstr>4_IPM ppt template - official record</vt:lpstr>
      <vt:lpstr>think-cell Slide</vt:lpstr>
      <vt:lpstr>CJLR PDM&amp;SRM 单点登录指南</vt:lpstr>
      <vt:lpstr>CJLR PDM&amp;SRM Single-Sign-On Guide</vt:lpstr>
      <vt:lpstr>CJLR 员工单点登录界面  CJLR Staff Only SSO Login</vt:lpstr>
      <vt:lpstr>供应商登录界面 CJLR SRM Supplier Login Page</vt:lpstr>
      <vt:lpstr>供应商登录界面 CJLR SRM Supplier Login Page</vt:lpstr>
      <vt:lpstr>供应商登录常见问题 Supplier Login Issues</vt:lpstr>
      <vt:lpstr>供应商登录常见问题 Supplier Login Issues</vt:lpstr>
      <vt:lpstr>供应商登录常见问题 Supplier Login Issues</vt:lpstr>
      <vt:lpstr>IT Helpdesk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ENOVIA PDM&amp;SRM 单点登录指南</dc:title>
  <dc:creator>RP_Kevin</dc:creator>
  <cp:lastModifiedBy>Mingqing Li 李名庆</cp:lastModifiedBy>
  <cp:revision>20</cp:revision>
  <dcterms:created xsi:type="dcterms:W3CDTF">2016-11-01T03:33:30Z</dcterms:created>
  <dcterms:modified xsi:type="dcterms:W3CDTF">2016-11-04T06:33:51Z</dcterms:modified>
</cp:coreProperties>
</file>