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3" r:id="rId3"/>
    <p:sldMasterId id="2147483697" r:id="rId4"/>
    <p:sldMasterId id="2147483711" r:id="rId5"/>
  </p:sldMasterIdLst>
  <p:notesMasterIdLst>
    <p:notesMasterId r:id="rId21"/>
  </p:notesMasterIdLst>
  <p:sldIdLst>
    <p:sldId id="275" r:id="rId6"/>
    <p:sldId id="272" r:id="rId7"/>
    <p:sldId id="273" r:id="rId8"/>
    <p:sldId id="271" r:id="rId9"/>
    <p:sldId id="274" r:id="rId10"/>
    <p:sldId id="276" r:id="rId11"/>
    <p:sldId id="278" r:id="rId12"/>
    <p:sldId id="270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1" autoAdjust="0"/>
  </p:normalViewPr>
  <p:slideViewPr>
    <p:cSldViewPr snapToGrid="0">
      <p:cViewPr>
        <p:scale>
          <a:sx n="84" d="100"/>
          <a:sy n="84" d="100"/>
        </p:scale>
        <p:origin x="-738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D4824-EDB2-4374-AC59-00D40621EAED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B1935-A1A4-4431-9B8A-ADA8C7B7A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69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E6C2-18EF-41CF-A542-D8F61B67C198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B1935-A1A4-4431-9B8A-ADA8C7B7AA2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36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6.xml"/><Relationship Id="rId1" Type="http://schemas.openxmlformats.org/officeDocument/2006/relationships/vmlDrawing" Target="../drawings/vmlDrawing4.v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7479" y="2608995"/>
            <a:ext cx="10859117" cy="4985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3600" baseline="0"/>
            </a:lvl1pPr>
          </a:lstStyle>
          <a:p>
            <a:pPr lvl="0"/>
            <a:r>
              <a:rPr lang="en-GB" noProof="0" dirty="0" smtClean="0"/>
              <a:t>[Project Name]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0659" y="3380604"/>
            <a:ext cx="10855940" cy="830997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2000" baseline="0"/>
            </a:lvl1pPr>
          </a:lstStyle>
          <a:p>
            <a:pPr lvl="0"/>
            <a:r>
              <a:rPr lang="en-US" noProof="0" dirty="0" smtClean="0"/>
              <a:t>[Document title]</a:t>
            </a:r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[Document reference]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0516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9066" y="1608137"/>
            <a:ext cx="10799581" cy="4348163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50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04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" y="0"/>
          <a:ext cx="194733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94733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zh-CN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54570" y="6554788"/>
            <a:ext cx="461433" cy="1320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3E37BC5-8385-44D2-8BBA-276D7CF5AE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1028702" y="6554788"/>
            <a:ext cx="5757333" cy="1291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761083" y="6554788"/>
            <a:ext cx="1853071" cy="1410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57998">
              <a:lnSpc>
                <a:spcPts val="1128"/>
              </a:lnSpc>
              <a:defRPr/>
            </a:pPr>
            <a:r>
              <a:rPr lang="en-US" sz="800" dirty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© 2012 Deloitte Global Services Limited </a:t>
            </a:r>
          </a:p>
        </p:txBody>
      </p:sp>
    </p:spTree>
    <p:extLst>
      <p:ext uri="{BB962C8B-B14F-4D97-AF65-F5344CB8AC3E}">
        <p14:creationId xmlns:p14="http://schemas.microsoft.com/office/powerpoint/2010/main" val="2122701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852942"/>
            <a:ext cx="10363200" cy="747515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Heading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735630" y="3886200"/>
            <a:ext cx="5952661" cy="62292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text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49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963084" y="3579094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none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/>
              <a:t>Heading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63084" y="2078911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 smtClean="0"/>
              <a:t>text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1610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3392" y="188640"/>
            <a:ext cx="8846773" cy="562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0" baseline="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Heading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600" y="1124744"/>
            <a:ext cx="10972800" cy="511256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>
              <a:lnSpc>
                <a:spcPct val="150000"/>
              </a:lnSpc>
              <a:defRPr sz="1800">
                <a:latin typeface="Arial" pitchFamily="34" charset="0"/>
                <a:ea typeface="微软雅黑" pitchFamily="34" charset="-122"/>
                <a:cs typeface="Arial" pitchFamily="34" charset="0"/>
              </a:defRPr>
            </a:lvl2pPr>
            <a:lvl3pPr>
              <a:lnSpc>
                <a:spcPct val="150000"/>
              </a:lnSpc>
              <a:defRPr sz="1600">
                <a:latin typeface="Arial" pitchFamily="34" charset="0"/>
                <a:ea typeface="微软雅黑" pitchFamily="34" charset="-122"/>
                <a:cs typeface="Arial" pitchFamily="34" charset="0"/>
              </a:defRPr>
            </a:lvl3pPr>
            <a:lvl4pPr>
              <a:lnSpc>
                <a:spcPct val="150000"/>
              </a:lnSpc>
              <a:defRPr sz="1400">
                <a:latin typeface="Arial" pitchFamily="34" charset="0"/>
                <a:ea typeface="微软雅黑" pitchFamily="34" charset="-122"/>
                <a:cs typeface="Arial" pitchFamily="34" charset="0"/>
              </a:defRPr>
            </a:lvl4pPr>
            <a:lvl5pPr>
              <a:lnSpc>
                <a:spcPct val="150000"/>
              </a:lnSpc>
              <a:defRPr sz="1400">
                <a:latin typeface="Arial" pitchFamily="34" charset="0"/>
                <a:ea typeface="微软雅黑" pitchFamily="34" charset="-122"/>
                <a:cs typeface="Arial" pitchFamily="34" charset="0"/>
              </a:defRPr>
            </a:lvl5pPr>
          </a:lstStyle>
          <a:p>
            <a:pPr lvl="0"/>
            <a:r>
              <a:rPr lang="en-US" altLang="zh-CN" dirty="0" smtClean="0"/>
              <a:t>Heading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text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3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124747"/>
            <a:ext cx="5384800" cy="5001419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Heading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text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124747"/>
            <a:ext cx="5384800" cy="5001419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Heading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text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623392" y="188640"/>
            <a:ext cx="8846773" cy="562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Heading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540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" y="1052741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Heading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9600" y="1772816"/>
            <a:ext cx="5386917" cy="4353347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Heading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text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3" y="1052741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Heading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373" y="1772816"/>
            <a:ext cx="5389033" cy="4353347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Heading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text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 hasCustomPrompt="1"/>
          </p:nvPr>
        </p:nvSpPr>
        <p:spPr>
          <a:xfrm>
            <a:off x="623392" y="188640"/>
            <a:ext cx="8846773" cy="562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latin typeface="+mj-lt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Heading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6406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89717" y="4800606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altLang="zh-CN" dirty="0" smtClean="0"/>
              <a:t>Heading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980734"/>
            <a:ext cx="73152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 smtClean="0"/>
              <a:t>text</a:t>
            </a:r>
            <a:endParaRPr lang="zh-CN" altLang="en-US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8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17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23392" y="188640"/>
            <a:ext cx="8846773" cy="562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latin typeface="+mj-lt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Heading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9292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05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7482" y="2608995"/>
            <a:ext cx="10859119" cy="4985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3600" baseline="0"/>
            </a:lvl1pPr>
          </a:lstStyle>
          <a:p>
            <a:pPr lvl="0"/>
            <a:r>
              <a:rPr lang="en-GB" noProof="0" dirty="0" smtClean="0"/>
              <a:t>[Project Name]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0670" y="3380604"/>
            <a:ext cx="10855940" cy="830997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2000" baseline="0"/>
            </a:lvl1pPr>
          </a:lstStyle>
          <a:p>
            <a:pPr lvl="0"/>
            <a:r>
              <a:rPr lang="en-US" noProof="0" dirty="0" smtClean="0"/>
              <a:t>[Document title]</a:t>
            </a:r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[Document reference]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3985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03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4292" indent="-214292">
              <a:buFont typeface="Arial" pitchFamily="34" charset="0"/>
              <a:buChar char="•"/>
              <a:defRPr/>
            </a:lvl1pPr>
            <a:lvl2pPr marL="485726" indent="-214292">
              <a:buFont typeface="Arial" pitchFamily="34" charset="0"/>
              <a:buChar char="&gt;"/>
              <a:defRPr/>
            </a:lvl2pPr>
            <a:lvl3pPr marL="750019" indent="-214292">
              <a:buFont typeface="Arial" pitchFamily="34" charset="0"/>
              <a:buChar char="&gt;"/>
              <a:defRPr/>
            </a:lvl3pPr>
            <a:lvl4pPr marL="1021454" indent="-214292">
              <a:buFont typeface="Arial" pitchFamily="34" charset="0"/>
              <a:buChar char="&gt;"/>
              <a:defRPr/>
            </a:lvl4pPr>
            <a:lvl5pPr marL="1292890" indent="-214292">
              <a:buFont typeface="Arial" pitchFamily="34" charset="0"/>
              <a:buChar char="&gt;"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41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40" y="4406923"/>
            <a:ext cx="10362961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740" y="2906722"/>
            <a:ext cx="10362961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400"/>
            </a:lvl2pPr>
            <a:lvl3pPr marL="685732" indent="0">
              <a:buNone/>
              <a:defRPr sz="1200"/>
            </a:lvl3pPr>
            <a:lvl4pPr marL="1028597" indent="0">
              <a:buNone/>
              <a:defRPr sz="1100"/>
            </a:lvl4pPr>
            <a:lvl5pPr marL="1371463" indent="0">
              <a:buNone/>
              <a:defRPr sz="1100"/>
            </a:lvl5pPr>
            <a:lvl6pPr marL="1714328" indent="0">
              <a:buNone/>
              <a:defRPr sz="1100"/>
            </a:lvl6pPr>
            <a:lvl7pPr marL="2057195" indent="0">
              <a:buNone/>
              <a:defRPr sz="1100"/>
            </a:lvl7pPr>
            <a:lvl8pPr marL="2400060" indent="0">
              <a:buNone/>
              <a:defRPr sz="1100"/>
            </a:lvl8pPr>
            <a:lvl9pPr marL="2742926" indent="0">
              <a:buNone/>
              <a:defRPr sz="11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98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603" y="1610115"/>
            <a:ext cx="5412492" cy="44053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515" y="1610115"/>
            <a:ext cx="5412492" cy="44053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70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603" y="1610115"/>
            <a:ext cx="5412492" cy="4405312"/>
          </a:xfrm>
        </p:spPr>
        <p:txBody>
          <a:bodyPr/>
          <a:lstStyle>
            <a:lvl1pPr marL="214292" indent="-214292">
              <a:buFont typeface="Arial" pitchFamily="34" charset="0"/>
              <a:buChar char="•"/>
              <a:defRPr sz="2000" b="0"/>
            </a:lvl1pPr>
            <a:lvl2pPr marL="485726" indent="-214292">
              <a:buFont typeface="Arial" pitchFamily="34" charset="0"/>
              <a:buChar char="•"/>
              <a:defRPr sz="2000" b="0"/>
            </a:lvl2pPr>
            <a:lvl3pPr marL="750019" indent="-214292">
              <a:buFont typeface="Arial" pitchFamily="34" charset="0"/>
              <a:buChar char="•"/>
              <a:defRPr sz="2000" b="0"/>
            </a:lvl3pPr>
            <a:lvl4pPr marL="1021454" indent="-214292">
              <a:buFont typeface="Arial" pitchFamily="34" charset="0"/>
              <a:buChar char="•"/>
              <a:defRPr sz="2000" b="0"/>
            </a:lvl4pPr>
            <a:lvl5pPr marL="1292890" indent="-214292">
              <a:buFont typeface="Arial" pitchFamily="34" charset="0"/>
              <a:buChar char="•"/>
              <a:defRPr sz="20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515" y="1610115"/>
            <a:ext cx="5412492" cy="4405312"/>
          </a:xfrm>
        </p:spPr>
        <p:txBody>
          <a:bodyPr/>
          <a:lstStyle>
            <a:lvl1pPr marL="214292" indent="-214292">
              <a:buFont typeface="Arial" pitchFamily="34" charset="0"/>
              <a:buChar char="•"/>
              <a:defRPr sz="2000" b="0"/>
            </a:lvl1pPr>
            <a:lvl2pPr marL="485726" indent="-214292">
              <a:buFont typeface="Arial" pitchFamily="34" charset="0"/>
              <a:buChar char="•"/>
              <a:defRPr sz="2000" b="0"/>
            </a:lvl2pPr>
            <a:lvl3pPr marL="750019" indent="-214292">
              <a:buFont typeface="Arial" pitchFamily="34" charset="0"/>
              <a:buChar char="•"/>
              <a:defRPr sz="2000" b="0"/>
            </a:lvl3pPr>
            <a:lvl4pPr marL="1021454" indent="-214292">
              <a:buFont typeface="Arial" pitchFamily="34" charset="0"/>
              <a:buChar char="•"/>
              <a:defRPr sz="2000" b="0"/>
            </a:lvl4pPr>
            <a:lvl5pPr marL="1292890" indent="-214292">
              <a:buFont typeface="Arial" pitchFamily="34" charset="0"/>
              <a:buChar char="•"/>
              <a:defRPr sz="20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18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96847" y="1608137"/>
            <a:ext cx="5361685" cy="4348163"/>
          </a:xfrm>
        </p:spPr>
        <p:txBody>
          <a:bodyPr/>
          <a:lstStyle/>
          <a:p>
            <a:r>
              <a:rPr lang="en-US" altLang="zh-CN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603" y="1610115"/>
            <a:ext cx="5412492" cy="44053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67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296847" y="1608137"/>
            <a:ext cx="5361685" cy="4348163"/>
          </a:xfrm>
        </p:spPr>
        <p:txBody>
          <a:bodyPr/>
          <a:lstStyle/>
          <a:p>
            <a:r>
              <a:rPr lang="en-US" altLang="zh-CN" smtClean="0"/>
              <a:t>Click icon to add table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603" y="1610115"/>
            <a:ext cx="5412492" cy="44053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61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4292" indent="-214292">
              <a:buFont typeface="Arial" pitchFamily="34" charset="0"/>
              <a:buChar char="•"/>
              <a:defRPr/>
            </a:lvl1pPr>
            <a:lvl2pPr marL="485726" indent="-214292">
              <a:buFont typeface="Arial" pitchFamily="34" charset="0"/>
              <a:buChar char="&gt;"/>
              <a:defRPr/>
            </a:lvl2pPr>
            <a:lvl3pPr marL="750019" indent="-214292">
              <a:buFont typeface="Arial" pitchFamily="34" charset="0"/>
              <a:buChar char="&gt;"/>
              <a:defRPr/>
            </a:lvl3pPr>
            <a:lvl4pPr marL="1021454" indent="-214292">
              <a:buFont typeface="Arial" pitchFamily="34" charset="0"/>
              <a:buChar char="&gt;"/>
              <a:defRPr/>
            </a:lvl4pPr>
            <a:lvl5pPr marL="1292890" indent="-214292">
              <a:buFont typeface="Arial" pitchFamily="34" charset="0"/>
              <a:buChar char="&gt;"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394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33" y="212467"/>
            <a:ext cx="7539935" cy="96361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17" y="1486373"/>
            <a:ext cx="5387089" cy="639763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7" indent="0">
              <a:buNone/>
              <a:defRPr sz="1200" b="1"/>
            </a:lvl4pPr>
            <a:lvl5pPr marL="1371463" indent="0">
              <a:buNone/>
              <a:defRPr sz="1200" b="1"/>
            </a:lvl5pPr>
            <a:lvl6pPr marL="1714328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417" y="2173755"/>
            <a:ext cx="5387089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9398" y="1486373"/>
            <a:ext cx="5388676" cy="639763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7" indent="0">
              <a:buNone/>
              <a:defRPr sz="1200" b="1"/>
            </a:lvl4pPr>
            <a:lvl5pPr marL="1371463" indent="0">
              <a:buNone/>
              <a:defRPr sz="1200" b="1"/>
            </a:lvl5pPr>
            <a:lvl6pPr marL="1714328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9398" y="2173755"/>
            <a:ext cx="5388676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7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9079" y="1608137"/>
            <a:ext cx="10799583" cy="4348163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68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84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3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0" y="0"/>
          <a:ext cx="19473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" y="0"/>
                        <a:ext cx="194735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zh-CN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54568" y="6554788"/>
            <a:ext cx="461435" cy="1320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6B2407-E3DE-42EE-BB9A-9ADA55DC3674}" type="slidenum">
              <a:rPr lang="en-US" smtClean="0">
                <a:solidFill>
                  <a:srgbClr val="002776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2776"/>
              </a:solidFill>
              <a:ea typeface="宋体" pitchFamily="2" charset="-122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1028702" y="6554788"/>
            <a:ext cx="5757333" cy="1291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2776"/>
                </a:solidFill>
                <a:ea typeface="宋体" pitchFamily="2" charset="-122"/>
              </a:rPr>
              <a:t>Deloitte PowerPoint timesaver – September 2011</a:t>
            </a:r>
            <a:endParaRPr lang="en-US" dirty="0">
              <a:solidFill>
                <a:srgbClr val="002776"/>
              </a:solidFill>
              <a:ea typeface="宋体" pitchFamily="2" charset="-122"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761095" y="6554788"/>
            <a:ext cx="1853071" cy="1410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57998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800" dirty="0">
                <a:solidFill>
                  <a:srgbClr val="002776"/>
                </a:solidFill>
                <a:ea typeface="宋体" pitchFamily="2" charset="-122"/>
                <a:cs typeface="Arial" pitchFamily="34" charset="0"/>
              </a:rPr>
              <a:t>© 2012 Deloitte Global Services Limited </a:t>
            </a:r>
          </a:p>
        </p:txBody>
      </p:sp>
    </p:spTree>
    <p:extLst>
      <p:ext uri="{BB962C8B-B14F-4D97-AF65-F5344CB8AC3E}">
        <p14:creationId xmlns:p14="http://schemas.microsoft.com/office/powerpoint/2010/main" val="3429667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7479" y="2608995"/>
            <a:ext cx="10859117" cy="4985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3600" baseline="0"/>
            </a:lvl1pPr>
          </a:lstStyle>
          <a:p>
            <a:pPr lvl="0"/>
            <a:r>
              <a:rPr lang="en-GB" noProof="0" dirty="0" smtClean="0"/>
              <a:t>[Project Name]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0659" y="3380604"/>
            <a:ext cx="10855940" cy="830997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2000" baseline="0"/>
            </a:lvl1pPr>
          </a:lstStyle>
          <a:p>
            <a:pPr lvl="0"/>
            <a:r>
              <a:rPr lang="en-US" noProof="0" dirty="0" smtClean="0"/>
              <a:t>[Document title]</a:t>
            </a:r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[Document reference]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8613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46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4292" indent="-214292">
              <a:buFont typeface="Arial" pitchFamily="34" charset="0"/>
              <a:buChar char="•"/>
              <a:defRPr/>
            </a:lvl1pPr>
            <a:lvl2pPr marL="485726" indent="-214292">
              <a:buFont typeface="Arial" pitchFamily="34" charset="0"/>
              <a:buChar char="&gt;"/>
              <a:defRPr/>
            </a:lvl2pPr>
            <a:lvl3pPr marL="750019" indent="-214292">
              <a:buFont typeface="Arial" pitchFamily="34" charset="0"/>
              <a:buChar char="&gt;"/>
              <a:defRPr/>
            </a:lvl3pPr>
            <a:lvl4pPr marL="1021454" indent="-214292">
              <a:buFont typeface="Arial" pitchFamily="34" charset="0"/>
              <a:buChar char="&gt;"/>
              <a:defRPr/>
            </a:lvl4pPr>
            <a:lvl5pPr marL="1292890" indent="-214292">
              <a:buFont typeface="Arial" pitchFamily="34" charset="0"/>
              <a:buChar char="&gt;"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879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40" y="4406906"/>
            <a:ext cx="10362961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740" y="2906713"/>
            <a:ext cx="10362961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400"/>
            </a:lvl2pPr>
            <a:lvl3pPr marL="685732" indent="0">
              <a:buNone/>
              <a:defRPr sz="1200"/>
            </a:lvl3pPr>
            <a:lvl4pPr marL="1028597" indent="0">
              <a:buNone/>
              <a:defRPr sz="1100"/>
            </a:lvl4pPr>
            <a:lvl5pPr marL="1371463" indent="0">
              <a:buNone/>
              <a:defRPr sz="1100"/>
            </a:lvl5pPr>
            <a:lvl6pPr marL="1714328" indent="0">
              <a:buNone/>
              <a:defRPr sz="1100"/>
            </a:lvl6pPr>
            <a:lvl7pPr marL="2057195" indent="0">
              <a:buNone/>
              <a:defRPr sz="1100"/>
            </a:lvl7pPr>
            <a:lvl8pPr marL="2400060" indent="0">
              <a:buNone/>
              <a:defRPr sz="1100"/>
            </a:lvl8pPr>
            <a:lvl9pPr marL="2742926" indent="0">
              <a:buNone/>
              <a:defRPr sz="11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92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93" y="1610115"/>
            <a:ext cx="5412492" cy="44053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510" y="1610115"/>
            <a:ext cx="5412492" cy="44053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92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40" y="4406906"/>
            <a:ext cx="10362961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740" y="2906713"/>
            <a:ext cx="10362961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400"/>
            </a:lvl2pPr>
            <a:lvl3pPr marL="685732" indent="0">
              <a:buNone/>
              <a:defRPr sz="1200"/>
            </a:lvl3pPr>
            <a:lvl4pPr marL="1028597" indent="0">
              <a:buNone/>
              <a:defRPr sz="1100"/>
            </a:lvl4pPr>
            <a:lvl5pPr marL="1371463" indent="0">
              <a:buNone/>
              <a:defRPr sz="1100"/>
            </a:lvl5pPr>
            <a:lvl6pPr marL="1714328" indent="0">
              <a:buNone/>
              <a:defRPr sz="1100"/>
            </a:lvl6pPr>
            <a:lvl7pPr marL="2057195" indent="0">
              <a:buNone/>
              <a:defRPr sz="1100"/>
            </a:lvl7pPr>
            <a:lvl8pPr marL="2400060" indent="0">
              <a:buNone/>
              <a:defRPr sz="1100"/>
            </a:lvl8pPr>
            <a:lvl9pPr marL="2742926" indent="0">
              <a:buNone/>
              <a:defRPr sz="11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16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93" y="1610115"/>
            <a:ext cx="5412492" cy="4405312"/>
          </a:xfrm>
        </p:spPr>
        <p:txBody>
          <a:bodyPr/>
          <a:lstStyle>
            <a:lvl1pPr marL="214292" indent="-214292">
              <a:buFont typeface="Arial" pitchFamily="34" charset="0"/>
              <a:buChar char="•"/>
              <a:defRPr sz="2000" b="0"/>
            </a:lvl1pPr>
            <a:lvl2pPr marL="485726" indent="-214292">
              <a:buFont typeface="Arial" pitchFamily="34" charset="0"/>
              <a:buChar char="•"/>
              <a:defRPr sz="2000" b="0"/>
            </a:lvl2pPr>
            <a:lvl3pPr marL="750019" indent="-214292">
              <a:buFont typeface="Arial" pitchFamily="34" charset="0"/>
              <a:buChar char="•"/>
              <a:defRPr sz="2000" b="0"/>
            </a:lvl3pPr>
            <a:lvl4pPr marL="1021454" indent="-214292">
              <a:buFont typeface="Arial" pitchFamily="34" charset="0"/>
              <a:buChar char="•"/>
              <a:defRPr sz="2000" b="0"/>
            </a:lvl4pPr>
            <a:lvl5pPr marL="1292890" indent="-214292">
              <a:buFont typeface="Arial" pitchFamily="34" charset="0"/>
              <a:buChar char="•"/>
              <a:defRPr sz="20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510" y="1610115"/>
            <a:ext cx="5412492" cy="4405312"/>
          </a:xfrm>
        </p:spPr>
        <p:txBody>
          <a:bodyPr/>
          <a:lstStyle>
            <a:lvl1pPr marL="214292" indent="-214292">
              <a:buFont typeface="Arial" pitchFamily="34" charset="0"/>
              <a:buChar char="•"/>
              <a:defRPr sz="2000" b="0"/>
            </a:lvl1pPr>
            <a:lvl2pPr marL="485726" indent="-214292">
              <a:buFont typeface="Arial" pitchFamily="34" charset="0"/>
              <a:buChar char="•"/>
              <a:defRPr sz="2000" b="0"/>
            </a:lvl2pPr>
            <a:lvl3pPr marL="750019" indent="-214292">
              <a:buFont typeface="Arial" pitchFamily="34" charset="0"/>
              <a:buChar char="•"/>
              <a:defRPr sz="2000" b="0"/>
            </a:lvl3pPr>
            <a:lvl4pPr marL="1021454" indent="-214292">
              <a:buFont typeface="Arial" pitchFamily="34" charset="0"/>
              <a:buChar char="•"/>
              <a:defRPr sz="2000" b="0"/>
            </a:lvl4pPr>
            <a:lvl5pPr marL="1292890" indent="-214292">
              <a:buFont typeface="Arial" pitchFamily="34" charset="0"/>
              <a:buChar char="•"/>
              <a:defRPr sz="20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4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96846" y="1608137"/>
            <a:ext cx="5361685" cy="4348163"/>
          </a:xfrm>
        </p:spPr>
        <p:txBody>
          <a:bodyPr/>
          <a:lstStyle/>
          <a:p>
            <a:r>
              <a:rPr lang="en-US" altLang="zh-CN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93" y="1610115"/>
            <a:ext cx="5412492" cy="44053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15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296846" y="1608137"/>
            <a:ext cx="5361685" cy="4348163"/>
          </a:xfrm>
        </p:spPr>
        <p:txBody>
          <a:bodyPr/>
          <a:lstStyle/>
          <a:p>
            <a:r>
              <a:rPr lang="en-US" altLang="zh-CN" smtClean="0"/>
              <a:t>Click icon to add table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93" y="1610115"/>
            <a:ext cx="5412492" cy="44053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84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19" y="212467"/>
            <a:ext cx="7539933" cy="96361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17" y="1486368"/>
            <a:ext cx="5387089" cy="639763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7" indent="0">
              <a:buNone/>
              <a:defRPr sz="1200" b="1"/>
            </a:lvl4pPr>
            <a:lvl5pPr marL="1371463" indent="0">
              <a:buNone/>
              <a:defRPr sz="1200" b="1"/>
            </a:lvl5pPr>
            <a:lvl6pPr marL="1714328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417" y="2173755"/>
            <a:ext cx="5387089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9387" y="1486368"/>
            <a:ext cx="5388676" cy="639763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7" indent="0">
              <a:buNone/>
              <a:defRPr sz="1200" b="1"/>
            </a:lvl4pPr>
            <a:lvl5pPr marL="1371463" indent="0">
              <a:buNone/>
              <a:defRPr sz="1200" b="1"/>
            </a:lvl5pPr>
            <a:lvl6pPr marL="1714328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9387" y="2173755"/>
            <a:ext cx="5388676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20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9066" y="1608137"/>
            <a:ext cx="10799581" cy="4348163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76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344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06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" y="0"/>
          <a:ext cx="194733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94733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zh-CN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54570" y="6554788"/>
            <a:ext cx="461433" cy="1320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3E37BC5-8385-44D2-8BBA-276D7CF5AEF3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1028702" y="6554788"/>
            <a:ext cx="5757333" cy="1291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761083" y="6554788"/>
            <a:ext cx="1853071" cy="1410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57998">
              <a:lnSpc>
                <a:spcPts val="1128"/>
              </a:lnSpc>
              <a:defRPr/>
            </a:pPr>
            <a:r>
              <a:rPr lang="en-US" sz="800" dirty="0">
                <a:solidFill>
                  <a:srgbClr val="002776"/>
                </a:solidFill>
                <a:cs typeface="Arial" pitchFamily="34" charset="0"/>
              </a:rPr>
              <a:t>© 2012 Deloitte Global Services Limited </a:t>
            </a:r>
          </a:p>
        </p:txBody>
      </p:sp>
    </p:spTree>
    <p:extLst>
      <p:ext uri="{BB962C8B-B14F-4D97-AF65-F5344CB8AC3E}">
        <p14:creationId xmlns:p14="http://schemas.microsoft.com/office/powerpoint/2010/main" val="1095444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7479" y="2608995"/>
            <a:ext cx="10859117" cy="4985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3600" baseline="0"/>
            </a:lvl1pPr>
          </a:lstStyle>
          <a:p>
            <a:pPr lvl="0"/>
            <a:r>
              <a:rPr lang="en-GB" noProof="0" dirty="0" smtClean="0"/>
              <a:t>[Project Name]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0659" y="3380604"/>
            <a:ext cx="10855940" cy="830997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2000" baseline="0"/>
            </a:lvl1pPr>
          </a:lstStyle>
          <a:p>
            <a:pPr lvl="0"/>
            <a:r>
              <a:rPr lang="en-US" noProof="0" dirty="0" smtClean="0"/>
              <a:t>[Document title]</a:t>
            </a:r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[Document reference]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6354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67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93" y="1610115"/>
            <a:ext cx="5412492" cy="44053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510" y="1610115"/>
            <a:ext cx="5412492" cy="44053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2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4292" indent="-214292">
              <a:buFont typeface="Arial" pitchFamily="34" charset="0"/>
              <a:buChar char="•"/>
              <a:defRPr/>
            </a:lvl1pPr>
            <a:lvl2pPr marL="485726" indent="-214292">
              <a:buFont typeface="Arial" pitchFamily="34" charset="0"/>
              <a:buChar char="&gt;"/>
              <a:defRPr/>
            </a:lvl2pPr>
            <a:lvl3pPr marL="750019" indent="-214292">
              <a:buFont typeface="Arial" pitchFamily="34" charset="0"/>
              <a:buChar char="&gt;"/>
              <a:defRPr/>
            </a:lvl3pPr>
            <a:lvl4pPr marL="1021454" indent="-214292">
              <a:buFont typeface="Arial" pitchFamily="34" charset="0"/>
              <a:buChar char="&gt;"/>
              <a:defRPr/>
            </a:lvl4pPr>
            <a:lvl5pPr marL="1292890" indent="-214292">
              <a:buFont typeface="Arial" pitchFamily="34" charset="0"/>
              <a:buChar char="&gt;"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96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40" y="4406906"/>
            <a:ext cx="10362961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740" y="2906713"/>
            <a:ext cx="10362961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400"/>
            </a:lvl2pPr>
            <a:lvl3pPr marL="685732" indent="0">
              <a:buNone/>
              <a:defRPr sz="1200"/>
            </a:lvl3pPr>
            <a:lvl4pPr marL="1028597" indent="0">
              <a:buNone/>
              <a:defRPr sz="1100"/>
            </a:lvl4pPr>
            <a:lvl5pPr marL="1371463" indent="0">
              <a:buNone/>
              <a:defRPr sz="1100"/>
            </a:lvl5pPr>
            <a:lvl6pPr marL="1714328" indent="0">
              <a:buNone/>
              <a:defRPr sz="1100"/>
            </a:lvl6pPr>
            <a:lvl7pPr marL="2057195" indent="0">
              <a:buNone/>
              <a:defRPr sz="1100"/>
            </a:lvl7pPr>
            <a:lvl8pPr marL="2400060" indent="0">
              <a:buNone/>
              <a:defRPr sz="1100"/>
            </a:lvl8pPr>
            <a:lvl9pPr marL="2742926" indent="0">
              <a:buNone/>
              <a:defRPr sz="11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04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93" y="1610115"/>
            <a:ext cx="5412492" cy="44053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510" y="1610115"/>
            <a:ext cx="5412492" cy="44053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92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93" y="1610115"/>
            <a:ext cx="5412492" cy="4405312"/>
          </a:xfrm>
        </p:spPr>
        <p:txBody>
          <a:bodyPr/>
          <a:lstStyle>
            <a:lvl1pPr marL="214292" indent="-214292">
              <a:buFont typeface="Arial" pitchFamily="34" charset="0"/>
              <a:buChar char="•"/>
              <a:defRPr sz="2000" b="0"/>
            </a:lvl1pPr>
            <a:lvl2pPr marL="485726" indent="-214292">
              <a:buFont typeface="Arial" pitchFamily="34" charset="0"/>
              <a:buChar char="•"/>
              <a:defRPr sz="2000" b="0"/>
            </a:lvl2pPr>
            <a:lvl3pPr marL="750019" indent="-214292">
              <a:buFont typeface="Arial" pitchFamily="34" charset="0"/>
              <a:buChar char="•"/>
              <a:defRPr sz="2000" b="0"/>
            </a:lvl3pPr>
            <a:lvl4pPr marL="1021454" indent="-214292">
              <a:buFont typeface="Arial" pitchFamily="34" charset="0"/>
              <a:buChar char="•"/>
              <a:defRPr sz="2000" b="0"/>
            </a:lvl4pPr>
            <a:lvl5pPr marL="1292890" indent="-214292">
              <a:buFont typeface="Arial" pitchFamily="34" charset="0"/>
              <a:buChar char="•"/>
              <a:defRPr sz="20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510" y="1610115"/>
            <a:ext cx="5412492" cy="4405312"/>
          </a:xfrm>
        </p:spPr>
        <p:txBody>
          <a:bodyPr/>
          <a:lstStyle>
            <a:lvl1pPr marL="214292" indent="-214292">
              <a:buFont typeface="Arial" pitchFamily="34" charset="0"/>
              <a:buChar char="•"/>
              <a:defRPr sz="2000" b="0"/>
            </a:lvl1pPr>
            <a:lvl2pPr marL="485726" indent="-214292">
              <a:buFont typeface="Arial" pitchFamily="34" charset="0"/>
              <a:buChar char="•"/>
              <a:defRPr sz="2000" b="0"/>
            </a:lvl2pPr>
            <a:lvl3pPr marL="750019" indent="-214292">
              <a:buFont typeface="Arial" pitchFamily="34" charset="0"/>
              <a:buChar char="•"/>
              <a:defRPr sz="2000" b="0"/>
            </a:lvl3pPr>
            <a:lvl4pPr marL="1021454" indent="-214292">
              <a:buFont typeface="Arial" pitchFamily="34" charset="0"/>
              <a:buChar char="•"/>
              <a:defRPr sz="2000" b="0"/>
            </a:lvl4pPr>
            <a:lvl5pPr marL="1292890" indent="-214292">
              <a:buFont typeface="Arial" pitchFamily="34" charset="0"/>
              <a:buChar char="•"/>
              <a:defRPr sz="20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87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96846" y="1608137"/>
            <a:ext cx="5361685" cy="4348163"/>
          </a:xfrm>
        </p:spPr>
        <p:txBody>
          <a:bodyPr/>
          <a:lstStyle/>
          <a:p>
            <a:r>
              <a:rPr lang="en-US" altLang="zh-CN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93" y="1610115"/>
            <a:ext cx="5412492" cy="44053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4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296846" y="1608137"/>
            <a:ext cx="5361685" cy="4348163"/>
          </a:xfrm>
        </p:spPr>
        <p:txBody>
          <a:bodyPr/>
          <a:lstStyle/>
          <a:p>
            <a:r>
              <a:rPr lang="en-US" altLang="zh-CN" smtClean="0"/>
              <a:t>Click icon to add table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93" y="1610115"/>
            <a:ext cx="5412492" cy="44053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74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19" y="212467"/>
            <a:ext cx="7539933" cy="96361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17" y="1486368"/>
            <a:ext cx="5387089" cy="639763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7" indent="0">
              <a:buNone/>
              <a:defRPr sz="1200" b="1"/>
            </a:lvl4pPr>
            <a:lvl5pPr marL="1371463" indent="0">
              <a:buNone/>
              <a:defRPr sz="1200" b="1"/>
            </a:lvl5pPr>
            <a:lvl6pPr marL="1714328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417" y="2173755"/>
            <a:ext cx="5387089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9387" y="1486368"/>
            <a:ext cx="5388676" cy="639763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7" indent="0">
              <a:buNone/>
              <a:defRPr sz="1200" b="1"/>
            </a:lvl4pPr>
            <a:lvl5pPr marL="1371463" indent="0">
              <a:buNone/>
              <a:defRPr sz="1200" b="1"/>
            </a:lvl5pPr>
            <a:lvl6pPr marL="1714328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9387" y="2173755"/>
            <a:ext cx="5388676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87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9066" y="1608137"/>
            <a:ext cx="10799581" cy="4348163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12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53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16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93" y="1610115"/>
            <a:ext cx="5412492" cy="4405312"/>
          </a:xfrm>
        </p:spPr>
        <p:txBody>
          <a:bodyPr/>
          <a:lstStyle>
            <a:lvl1pPr marL="214292" indent="-214292">
              <a:buFont typeface="Arial" pitchFamily="34" charset="0"/>
              <a:buChar char="•"/>
              <a:defRPr sz="2000" b="0"/>
            </a:lvl1pPr>
            <a:lvl2pPr marL="485726" indent="-214292">
              <a:buFont typeface="Arial" pitchFamily="34" charset="0"/>
              <a:buChar char="•"/>
              <a:defRPr sz="2000" b="0"/>
            </a:lvl2pPr>
            <a:lvl3pPr marL="750019" indent="-214292">
              <a:buFont typeface="Arial" pitchFamily="34" charset="0"/>
              <a:buChar char="•"/>
              <a:defRPr sz="2000" b="0"/>
            </a:lvl3pPr>
            <a:lvl4pPr marL="1021454" indent="-214292">
              <a:buFont typeface="Arial" pitchFamily="34" charset="0"/>
              <a:buChar char="•"/>
              <a:defRPr sz="2000" b="0"/>
            </a:lvl4pPr>
            <a:lvl5pPr marL="1292890" indent="-214292">
              <a:buFont typeface="Arial" pitchFamily="34" charset="0"/>
              <a:buChar char="•"/>
              <a:defRPr sz="20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510" y="1610115"/>
            <a:ext cx="5412492" cy="4405312"/>
          </a:xfrm>
        </p:spPr>
        <p:txBody>
          <a:bodyPr/>
          <a:lstStyle>
            <a:lvl1pPr marL="214292" indent="-214292">
              <a:buFont typeface="Arial" pitchFamily="34" charset="0"/>
              <a:buChar char="•"/>
              <a:defRPr sz="2000" b="0"/>
            </a:lvl1pPr>
            <a:lvl2pPr marL="485726" indent="-214292">
              <a:buFont typeface="Arial" pitchFamily="34" charset="0"/>
              <a:buChar char="•"/>
              <a:defRPr sz="2000" b="0"/>
            </a:lvl2pPr>
            <a:lvl3pPr marL="750019" indent="-214292">
              <a:buFont typeface="Arial" pitchFamily="34" charset="0"/>
              <a:buChar char="•"/>
              <a:defRPr sz="2000" b="0"/>
            </a:lvl3pPr>
            <a:lvl4pPr marL="1021454" indent="-214292">
              <a:buFont typeface="Arial" pitchFamily="34" charset="0"/>
              <a:buChar char="•"/>
              <a:defRPr sz="2000" b="0"/>
            </a:lvl4pPr>
            <a:lvl5pPr marL="1292890" indent="-214292">
              <a:buFont typeface="Arial" pitchFamily="34" charset="0"/>
              <a:buChar char="•"/>
              <a:defRPr sz="20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21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" y="0"/>
          <a:ext cx="194733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94733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zh-CN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54570" y="6554788"/>
            <a:ext cx="461433" cy="1320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3E37BC5-8385-44D2-8BBA-276D7CF5AEF3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1028702" y="6554788"/>
            <a:ext cx="5757333" cy="1291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761083" y="6554788"/>
            <a:ext cx="1853071" cy="1410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57998">
              <a:lnSpc>
                <a:spcPts val="1128"/>
              </a:lnSpc>
              <a:defRPr/>
            </a:pPr>
            <a:r>
              <a:rPr lang="en-US" sz="800" dirty="0">
                <a:solidFill>
                  <a:srgbClr val="002776"/>
                </a:solidFill>
                <a:cs typeface="Arial" pitchFamily="34" charset="0"/>
              </a:rPr>
              <a:t>© 2012 Deloitte Global Services Limited </a:t>
            </a:r>
          </a:p>
        </p:txBody>
      </p:sp>
    </p:spTree>
    <p:extLst>
      <p:ext uri="{BB962C8B-B14F-4D97-AF65-F5344CB8AC3E}">
        <p14:creationId xmlns:p14="http://schemas.microsoft.com/office/powerpoint/2010/main" val="292992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96846" y="1608137"/>
            <a:ext cx="5361685" cy="4348163"/>
          </a:xfrm>
        </p:spPr>
        <p:txBody>
          <a:bodyPr/>
          <a:lstStyle/>
          <a:p>
            <a:r>
              <a:rPr lang="en-US" altLang="zh-CN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93" y="1610115"/>
            <a:ext cx="5412492" cy="44053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62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296846" y="1608137"/>
            <a:ext cx="5361685" cy="4348163"/>
          </a:xfrm>
        </p:spPr>
        <p:txBody>
          <a:bodyPr/>
          <a:lstStyle/>
          <a:p>
            <a:r>
              <a:rPr lang="en-US" altLang="zh-CN" smtClean="0"/>
              <a:t>Click icon to add table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93" y="1610115"/>
            <a:ext cx="5412492" cy="44053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72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19" y="212467"/>
            <a:ext cx="7539933" cy="96361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17" y="1486368"/>
            <a:ext cx="5387089" cy="639763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7" indent="0">
              <a:buNone/>
              <a:defRPr sz="1200" b="1"/>
            </a:lvl4pPr>
            <a:lvl5pPr marL="1371463" indent="0">
              <a:buNone/>
              <a:defRPr sz="1200" b="1"/>
            </a:lvl5pPr>
            <a:lvl6pPr marL="1714328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417" y="2173755"/>
            <a:ext cx="5387089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9387" y="1486368"/>
            <a:ext cx="5388676" cy="639763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7" indent="0">
              <a:buNone/>
              <a:defRPr sz="1200" b="1"/>
            </a:lvl4pPr>
            <a:lvl5pPr marL="1371463" indent="0">
              <a:buNone/>
              <a:defRPr sz="1200" b="1"/>
            </a:lvl5pPr>
            <a:lvl6pPr marL="1714328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9387" y="2173755"/>
            <a:ext cx="5388676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9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109" y="91014"/>
            <a:ext cx="9260299" cy="57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</a:t>
            </a:r>
            <a:br>
              <a:rPr lang="en-GB" dirty="0" smtClean="0"/>
            </a:br>
            <a:r>
              <a:rPr lang="en-US" dirty="0" smtClean="0"/>
              <a:t>Click to edit sub title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94" y="1053996"/>
            <a:ext cx="10977404" cy="495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 smtClean="0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7479965" y="6350526"/>
            <a:ext cx="4203404" cy="4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defTabSz="914400"/>
            <a:fld id="{25E46642-E586-416E-95C8-472EB6E23428}" type="slidenum">
              <a:rPr lang="en-GB" sz="1200" b="1">
                <a:solidFill>
                  <a:srgbClr val="FFFFFF">
                    <a:lumMod val="50000"/>
                  </a:srgbClr>
                </a:solidFill>
                <a:latin typeface="Arial"/>
              </a:rPr>
              <a:pPr algn="r" defTabSz="914400"/>
              <a:t>‹#›</a:t>
            </a:fld>
            <a:endParaRPr lang="en-GB" sz="1200" b="1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80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5pPr>
      <a:lvl6pPr marL="34286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6pPr>
      <a:lvl7pPr marL="685732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7pPr>
      <a:lvl8pPr marL="1028597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8pPr>
      <a:lvl9pPr marL="1371463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9pPr>
    </p:titleStyle>
    <p:bodyStyle>
      <a:lvl1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271436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2pPr>
      <a:lvl3pPr marL="535727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3pPr>
      <a:lvl4pPr marL="807164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4pPr>
      <a:lvl5pPr marL="1078598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5pPr>
      <a:lvl6pPr marL="1421464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6pPr>
      <a:lvl7pPr marL="1764329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7pPr>
      <a:lvl8pPr marL="2107196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8pPr>
      <a:lvl9pPr marL="2450061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7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109728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Heading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text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5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 Unicode MS" pitchFamily="34" charset="-122"/>
          <a:cs typeface="Arial" pitchFamily="34" charset="0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Arial Unicode MS" pitchFamily="34" charset="-122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Arial Unicode MS" pitchFamily="34" charset="-122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Arial Unicode MS" pitchFamily="34" charset="-122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Arial Unicode MS" pitchFamily="34" charset="-122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109" y="91015"/>
            <a:ext cx="9260299" cy="57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</a:t>
            </a:r>
            <a:br>
              <a:rPr lang="en-GB" dirty="0" smtClean="0"/>
            </a:br>
            <a:r>
              <a:rPr lang="en-US" dirty="0" smtClean="0"/>
              <a:t>Click to edit sub title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9" y="1053997"/>
            <a:ext cx="10977404" cy="495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 smtClean="0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7479966" y="6350526"/>
            <a:ext cx="4203404" cy="4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25E46642-E586-416E-95C8-472EB6E23428}" type="slidenum">
              <a:rPr lang="en-GB" sz="1200" b="1">
                <a:solidFill>
                  <a:srgbClr val="FFFFFF">
                    <a:lumMod val="50000"/>
                  </a:srgbClr>
                </a:solidFill>
                <a:ea typeface="宋体" pitchFamily="2" charset="-122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en-GB" sz="1200" b="1" dirty="0">
              <a:solidFill>
                <a:srgbClr val="FFFFFF">
                  <a:lumMod val="50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824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5pPr>
      <a:lvl6pPr marL="34286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6pPr>
      <a:lvl7pPr marL="685732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7pPr>
      <a:lvl8pPr marL="1028597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8pPr>
      <a:lvl9pPr marL="1371463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9pPr>
    </p:titleStyle>
    <p:bodyStyle>
      <a:lvl1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271436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2pPr>
      <a:lvl3pPr marL="535727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3pPr>
      <a:lvl4pPr marL="807164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4pPr>
      <a:lvl5pPr marL="1078598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5pPr>
      <a:lvl6pPr marL="1421464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6pPr>
      <a:lvl7pPr marL="1764329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7pPr>
      <a:lvl8pPr marL="2107196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8pPr>
      <a:lvl9pPr marL="2450061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7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109" y="91014"/>
            <a:ext cx="9260299" cy="57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</a:t>
            </a:r>
            <a:br>
              <a:rPr lang="en-GB" dirty="0" smtClean="0"/>
            </a:br>
            <a:r>
              <a:rPr lang="en-US" dirty="0" smtClean="0"/>
              <a:t>Click to edit sub title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94" y="1053996"/>
            <a:ext cx="10977404" cy="495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 smtClean="0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7479965" y="6350526"/>
            <a:ext cx="4203404" cy="4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fld id="{25E46642-E586-416E-95C8-472EB6E23428}" type="slidenum">
              <a:rPr lang="en-GB" sz="1200" b="1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6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5pPr>
      <a:lvl6pPr marL="34286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6pPr>
      <a:lvl7pPr marL="685732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7pPr>
      <a:lvl8pPr marL="1028597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8pPr>
      <a:lvl9pPr marL="1371463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9pPr>
    </p:titleStyle>
    <p:bodyStyle>
      <a:lvl1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271436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2pPr>
      <a:lvl3pPr marL="535727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3pPr>
      <a:lvl4pPr marL="807164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4pPr>
      <a:lvl5pPr marL="1078598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5pPr>
      <a:lvl6pPr marL="1421464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6pPr>
      <a:lvl7pPr marL="1764329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7pPr>
      <a:lvl8pPr marL="2107196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8pPr>
      <a:lvl9pPr marL="2450061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7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109" y="91014"/>
            <a:ext cx="9260299" cy="57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</a:t>
            </a:r>
            <a:br>
              <a:rPr lang="en-GB" dirty="0" smtClean="0"/>
            </a:br>
            <a:r>
              <a:rPr lang="en-US" dirty="0" smtClean="0"/>
              <a:t>Click to edit sub title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94" y="1053996"/>
            <a:ext cx="10977404" cy="495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dirty="0" smtClean="0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7479965" y="6350526"/>
            <a:ext cx="4203404" cy="4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fld id="{25E46642-E586-416E-95C8-472EB6E23428}" type="slidenum">
              <a:rPr lang="en-GB" sz="1200" b="1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9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5pPr>
      <a:lvl6pPr marL="34286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6pPr>
      <a:lvl7pPr marL="685732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7pPr>
      <a:lvl8pPr marL="1028597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8pPr>
      <a:lvl9pPr marL="1371463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Arial" charset="0"/>
        </a:defRPr>
      </a:lvl9pPr>
    </p:titleStyle>
    <p:bodyStyle>
      <a:lvl1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271436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2pPr>
      <a:lvl3pPr marL="535727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3pPr>
      <a:lvl4pPr marL="807164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4pPr>
      <a:lvl5pPr marL="1078598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5pPr>
      <a:lvl6pPr marL="1421464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6pPr>
      <a:lvl7pPr marL="1764329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7pPr>
      <a:lvl8pPr marL="2107196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8pPr>
      <a:lvl9pPr marL="2450061" algn="l" rtl="0" eaLnBrk="1" fontAlgn="base" hangingPunct="1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7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jlr.portal.covisint.com/web/portal/refere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jlr.portal.covisint.com/web/portal/referen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jlr.portal.covisin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THelpdesk@cheryjaguarlandrover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jlr.portal.covisint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75387" y="1052736"/>
            <a:ext cx="11199035" cy="52565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x-none" altLang="zh-CN" sz="1800" b="1" dirty="0" smtClean="0"/>
              <a:t>SRM</a:t>
            </a:r>
            <a:r>
              <a:rPr lang="zh-CN" altLang="zh-CN" sz="1800" b="1" dirty="0"/>
              <a:t>系统配置</a:t>
            </a:r>
            <a:r>
              <a:rPr lang="zh-CN" altLang="zh-CN" sz="1800" b="1" dirty="0" smtClean="0"/>
              <a:t>要求</a:t>
            </a:r>
            <a:r>
              <a:rPr lang="zh-CN" altLang="en-US" sz="1800" b="1" dirty="0" smtClean="0"/>
              <a:t>：</a:t>
            </a:r>
            <a:endParaRPr lang="en-US" altLang="zh-CN" sz="1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 smtClean="0"/>
              <a:t>1</a:t>
            </a:r>
            <a:r>
              <a:rPr lang="zh-CN" altLang="en-US" sz="1800" b="1" dirty="0" smtClean="0"/>
              <a:t>）</a:t>
            </a:r>
            <a:r>
              <a:rPr lang="en-US" altLang="zh-CN" sz="1800" b="1" dirty="0" smtClean="0"/>
              <a:t>. </a:t>
            </a:r>
            <a:r>
              <a:rPr lang="zh-CN" altLang="zh-CN" sz="1600" b="1" dirty="0" smtClean="0"/>
              <a:t>浏览器</a:t>
            </a:r>
            <a:r>
              <a:rPr lang="zh-CN" altLang="zh-CN" sz="1600" b="1" dirty="0"/>
              <a:t>要求：</a:t>
            </a:r>
          </a:p>
          <a:p>
            <a:pPr marL="0" lvl="0" indent="0" hangingPunct="0">
              <a:buNone/>
            </a:pPr>
            <a:r>
              <a:rPr lang="en-US" altLang="zh-CN" sz="1600" b="1" dirty="0" smtClean="0"/>
              <a:t>	1</a:t>
            </a:r>
            <a:r>
              <a:rPr lang="zh-CN" altLang="en-US" sz="1600" b="1" dirty="0" smtClean="0"/>
              <a:t>）</a:t>
            </a:r>
            <a:r>
              <a:rPr lang="en-US" altLang="zh-CN" sz="1600" b="1" dirty="0" smtClean="0"/>
              <a:t>IE8 </a:t>
            </a:r>
            <a:r>
              <a:rPr lang="zh-CN" altLang="zh-CN" sz="1600" b="1" dirty="0"/>
              <a:t>适应于</a:t>
            </a:r>
            <a:r>
              <a:rPr lang="en-US" altLang="zh-CN" sz="1600" b="1" dirty="0"/>
              <a:t>Windows XP SP2/SP3</a:t>
            </a:r>
            <a:r>
              <a:rPr lang="zh-CN" altLang="zh-CN" sz="1600" b="1" dirty="0"/>
              <a:t>。</a:t>
            </a:r>
          </a:p>
          <a:p>
            <a:pPr marL="0" lvl="0" indent="0" hangingPunct="0">
              <a:buNone/>
            </a:pPr>
            <a:r>
              <a:rPr lang="en-US" altLang="zh-CN" sz="1600" b="1" dirty="0" smtClean="0"/>
              <a:t>	2</a:t>
            </a:r>
            <a:r>
              <a:rPr lang="zh-CN" altLang="en-US" sz="1600" b="1" dirty="0" smtClean="0"/>
              <a:t>）</a:t>
            </a:r>
            <a:r>
              <a:rPr lang="en-US" altLang="zh-CN" sz="1600" b="1" dirty="0" smtClean="0"/>
              <a:t>IE9 </a:t>
            </a:r>
            <a:r>
              <a:rPr lang="zh-CN" altLang="zh-CN" sz="1600" b="1" dirty="0"/>
              <a:t>适应于</a:t>
            </a:r>
            <a:r>
              <a:rPr lang="en-US" altLang="zh-CN" sz="1600" b="1" dirty="0"/>
              <a:t>Windows 7 SP1</a:t>
            </a:r>
            <a:r>
              <a:rPr lang="zh-CN" altLang="zh-CN" sz="1600" b="1" dirty="0"/>
              <a:t>。</a:t>
            </a:r>
          </a:p>
          <a:p>
            <a:pPr marL="0" lvl="0" indent="0" hangingPunct="0">
              <a:buNone/>
            </a:pPr>
            <a:r>
              <a:rPr lang="en-US" altLang="zh-CN" sz="1600" b="1" dirty="0" smtClean="0"/>
              <a:t>	3</a:t>
            </a:r>
            <a:r>
              <a:rPr lang="zh-CN" altLang="en-US" sz="1600" b="1" dirty="0" smtClean="0"/>
              <a:t>）</a:t>
            </a:r>
            <a:r>
              <a:rPr lang="en-US" altLang="zh-CN" sz="1600" b="1" dirty="0" smtClean="0"/>
              <a:t>Firefox </a:t>
            </a:r>
            <a:r>
              <a:rPr lang="en-US" altLang="zh-CN" sz="1600" b="1" dirty="0"/>
              <a:t>10 ESR</a:t>
            </a:r>
            <a:r>
              <a:rPr lang="zh-CN" altLang="zh-CN" sz="1600" b="1" dirty="0"/>
              <a:t>或以上版本</a:t>
            </a:r>
            <a:r>
              <a:rPr lang="zh-CN" altLang="zh-CN" sz="1600" b="1" dirty="0" smtClean="0"/>
              <a:t>。</a:t>
            </a:r>
            <a:endParaRPr lang="en-US" altLang="zh-CN" sz="1600" b="1" dirty="0"/>
          </a:p>
          <a:p>
            <a:pPr marL="0" lvl="0" indent="0" hangingPunct="0">
              <a:buNone/>
            </a:pPr>
            <a:r>
              <a:rPr lang="en-US" altLang="zh-CN" sz="1600" b="1" dirty="0" smtClean="0"/>
              <a:t>2</a:t>
            </a:r>
            <a:r>
              <a:rPr lang="zh-CN" altLang="en-US" sz="1600" b="1" dirty="0" smtClean="0"/>
              <a:t>）</a:t>
            </a:r>
            <a:r>
              <a:rPr lang="en-US" altLang="zh-CN" sz="1600" b="1" dirty="0" smtClean="0"/>
              <a:t>. Java</a:t>
            </a:r>
            <a:r>
              <a:rPr lang="zh-CN" altLang="zh-CN" sz="1600" b="1" dirty="0"/>
              <a:t>：</a:t>
            </a:r>
            <a:r>
              <a:rPr lang="en-US" altLang="zh-CN" sz="1600" b="1" dirty="0"/>
              <a:t>Sun JRE 6 update 45 </a:t>
            </a:r>
            <a:r>
              <a:rPr lang="zh-CN" altLang="zh-CN" sz="1600" b="1" dirty="0"/>
              <a:t>或以上</a:t>
            </a:r>
            <a:r>
              <a:rPr lang="zh-CN" altLang="zh-CN" sz="1600" b="1" dirty="0" smtClean="0"/>
              <a:t>。</a:t>
            </a:r>
            <a:endParaRPr lang="en-GB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标题 7"/>
          <p:cNvSpPr>
            <a:spLocks noGrp="1"/>
          </p:cNvSpPr>
          <p:nvPr>
            <p:ph type="title"/>
          </p:nvPr>
        </p:nvSpPr>
        <p:spPr>
          <a:xfrm>
            <a:off x="113015" y="106447"/>
            <a:ext cx="9841093" cy="562074"/>
          </a:xfrm>
        </p:spPr>
        <p:txBody>
          <a:bodyPr/>
          <a:lstStyle/>
          <a:p>
            <a:r>
              <a:rPr lang="en-US" altLang="zh-CN" dirty="0" smtClean="0"/>
              <a:t>CJLR </a:t>
            </a:r>
            <a:r>
              <a:rPr lang="en-US" altLang="zh-CN" dirty="0" smtClean="0"/>
              <a:t>SRM </a:t>
            </a:r>
            <a:r>
              <a:rPr lang="zh-CN" altLang="en-US" dirty="0" smtClean="0"/>
              <a:t>操作系统和浏览器配置需求</a:t>
            </a:r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4545124"/>
            <a:ext cx="2052228" cy="179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545124"/>
            <a:ext cx="2376264" cy="187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5166066" y="5260832"/>
            <a:ext cx="936104" cy="828092"/>
            <a:chOff x="431540" y="4257092"/>
            <a:chExt cx="936104" cy="82809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540" y="4725722"/>
              <a:ext cx="288032" cy="359462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719572" y="4257092"/>
              <a:ext cx="648072" cy="828092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4194800" y="4725722"/>
            <a:ext cx="1944216" cy="535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5556" y="4878122"/>
            <a:ext cx="1944216" cy="535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646628" y="5509800"/>
            <a:ext cx="540060" cy="763516"/>
            <a:chOff x="3707904" y="5145677"/>
            <a:chExt cx="540060" cy="763516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3707904" y="5145677"/>
              <a:ext cx="540060" cy="763516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707904" y="5157192"/>
              <a:ext cx="540060" cy="73187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425725"/>
            <a:ext cx="1620180" cy="202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7668344" y="5254494"/>
            <a:ext cx="936104" cy="828092"/>
            <a:chOff x="431540" y="4257092"/>
            <a:chExt cx="936104" cy="828092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431540" y="4725722"/>
              <a:ext cx="288032" cy="359462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719572" y="4257092"/>
              <a:ext cx="648072" cy="828092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575556" y="4080983"/>
            <a:ext cx="522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US" altLang="zh-CN" b="1" dirty="0" smtClean="0">
                <a:solidFill>
                  <a:srgbClr val="FF0000"/>
                </a:solidFill>
              </a:rPr>
              <a:t>Chrome</a:t>
            </a:r>
            <a:r>
              <a:rPr lang="zh-CN" altLang="en-US" b="1" dirty="0" smtClean="0">
                <a:solidFill>
                  <a:srgbClr val="FF0000"/>
                </a:solidFill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</a:rPr>
              <a:t>IE10</a:t>
            </a:r>
            <a:r>
              <a:rPr lang="zh-CN" altLang="en-US" b="1" dirty="0" smtClean="0">
                <a:solidFill>
                  <a:srgbClr val="FF0000"/>
                </a:solidFill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</a:rPr>
              <a:t> IE11</a:t>
            </a:r>
            <a:r>
              <a:rPr lang="zh-CN" altLang="en-US" b="1" dirty="0" smtClean="0">
                <a:solidFill>
                  <a:srgbClr val="FF0000"/>
                </a:solidFill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</a:rPr>
              <a:t> 360</a:t>
            </a:r>
            <a:r>
              <a:rPr lang="zh-CN" altLang="en-US" b="1" dirty="0" smtClean="0">
                <a:solidFill>
                  <a:srgbClr val="FF0000"/>
                </a:solidFill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</a:rPr>
              <a:t> UC</a:t>
            </a:r>
            <a:r>
              <a:rPr lang="zh-CN" altLang="en-US" b="1" dirty="0" smtClean="0">
                <a:solidFill>
                  <a:srgbClr val="FF0000"/>
                </a:solidFill>
              </a:rPr>
              <a:t>。。</a:t>
            </a:r>
            <a:r>
              <a:rPr lang="zh-CN" altLang="zh-CN" b="1" dirty="0" smtClean="0">
                <a:solidFill>
                  <a:srgbClr val="FF0000"/>
                </a:solidFill>
              </a:rPr>
              <a:t>。</a:t>
            </a:r>
            <a:r>
              <a:rPr lang="zh-CN" altLang="en-US" b="1" dirty="0" smtClean="0">
                <a:solidFill>
                  <a:srgbClr val="FF0000"/>
                </a:solidFill>
              </a:rPr>
              <a:t>不兼容</a:t>
            </a:r>
            <a:endParaRPr lang="zh-CN" altLang="zh-CN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2"/>
          <a:stretch/>
        </p:blipFill>
        <p:spPr bwMode="auto">
          <a:xfrm>
            <a:off x="5204023" y="910282"/>
            <a:ext cx="6800850" cy="317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3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en-US" altLang="zh-CN" dirty="0" smtClean="0"/>
              <a:t>.</a:t>
            </a:r>
            <a:r>
              <a:rPr lang="zh-CN" altLang="en-US" dirty="0" smtClean="0"/>
              <a:t>编辑</a:t>
            </a:r>
            <a:r>
              <a:rPr lang="en-US" altLang="zh-CN" dirty="0" smtClean="0"/>
              <a:t>APQP</a:t>
            </a:r>
            <a:r>
              <a:rPr lang="zh-CN" altLang="en-US" dirty="0"/>
              <a:t> </a:t>
            </a:r>
            <a:r>
              <a:rPr lang="en-US" altLang="zh-CN" dirty="0" smtClean="0"/>
              <a:t>Elements</a:t>
            </a:r>
            <a:r>
              <a:rPr lang="zh-CN" altLang="en-US" dirty="0" smtClean="0"/>
              <a:t>报错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症状</a:t>
            </a:r>
            <a:r>
              <a:rPr lang="zh-CN" altLang="en-US" dirty="0" smtClean="0"/>
              <a:t>：编辑保存</a:t>
            </a:r>
            <a:r>
              <a:rPr lang="en-US" altLang="zh-CN" dirty="0" smtClean="0"/>
              <a:t>APQP</a:t>
            </a:r>
            <a:r>
              <a:rPr lang="zh-CN" altLang="en-US" dirty="0" smtClean="0"/>
              <a:t>时报错 “ </a:t>
            </a:r>
            <a:r>
              <a:rPr lang="en-US" altLang="zh-CN" dirty="0" smtClean="0"/>
              <a:t>‘’ violates range for attribute </a:t>
            </a:r>
            <a:r>
              <a:rPr lang="zh-CN" altLang="en-US" dirty="0" smtClean="0"/>
              <a:t>‘</a:t>
            </a:r>
            <a:r>
              <a:rPr lang="en-US" altLang="zh-CN" dirty="0" smtClean="0"/>
              <a:t>SRM XXX’”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b="1" dirty="0" smtClean="0"/>
              <a:t>原因</a:t>
            </a:r>
            <a:r>
              <a:rPr lang="zh-CN" altLang="en-US" dirty="0" smtClean="0"/>
              <a:t>：浏览器不完全兼容；</a:t>
            </a:r>
            <a:endParaRPr lang="en-US" altLang="zh-CN" dirty="0" smtClean="0"/>
          </a:p>
          <a:p>
            <a:r>
              <a:rPr lang="zh-CN" altLang="en-US" dirty="0" smtClean="0"/>
              <a:t>使用</a:t>
            </a:r>
            <a:r>
              <a:rPr lang="en-US" altLang="zh-CN" dirty="0" smtClean="0"/>
              <a:t>IE9</a:t>
            </a:r>
            <a:r>
              <a:rPr lang="zh-CN" altLang="en-US" dirty="0" smtClean="0"/>
              <a:t>会有此问题，</a:t>
            </a:r>
            <a:r>
              <a:rPr lang="en-US" altLang="zh-CN" dirty="0" smtClean="0"/>
              <a:t>Firefox</a:t>
            </a:r>
            <a:r>
              <a:rPr lang="zh-CN" altLang="en-US" dirty="0" smtClean="0"/>
              <a:t>不会有此问题。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b="1" dirty="0" smtClean="0"/>
              <a:t>解决方案：</a:t>
            </a:r>
            <a:endParaRPr lang="zh-CN" altLang="zh-CN" b="1" dirty="0"/>
          </a:p>
          <a:p>
            <a:r>
              <a:rPr lang="en-US" altLang="zh-CN" dirty="0" smtClean="0"/>
              <a:t>1</a:t>
            </a:r>
            <a:r>
              <a:rPr lang="en-US" altLang="zh-CN" dirty="0"/>
              <a:t>)</a:t>
            </a:r>
            <a:r>
              <a:rPr lang="en-US" altLang="zh-CN" dirty="0" smtClean="0"/>
              <a:t>. </a:t>
            </a:r>
            <a:r>
              <a:rPr lang="zh-CN" altLang="en-US" dirty="0" smtClean="0"/>
              <a:t>以</a:t>
            </a:r>
            <a:r>
              <a:rPr lang="zh-CN" altLang="zh-CN" dirty="0" smtClean="0"/>
              <a:t>红</a:t>
            </a:r>
            <a:r>
              <a:rPr lang="zh-CN" altLang="zh-CN" dirty="0"/>
              <a:t>框为例</a:t>
            </a:r>
            <a:r>
              <a:rPr lang="en-US" altLang="zh-CN" dirty="0" smtClean="0"/>
              <a:t>,</a:t>
            </a:r>
            <a:r>
              <a:rPr lang="zh-CN" altLang="en-US" dirty="0" smtClean="0"/>
              <a:t>在编辑模式下，</a:t>
            </a:r>
            <a:r>
              <a:rPr lang="zh-CN" altLang="zh-CN" dirty="0" smtClean="0"/>
              <a:t>如果</a:t>
            </a:r>
            <a:r>
              <a:rPr lang="zh-CN" altLang="zh-CN" dirty="0"/>
              <a:t>点了一下</a:t>
            </a:r>
            <a:r>
              <a:rPr lang="en-US" altLang="zh-CN" dirty="0"/>
              <a:t>, </a:t>
            </a:r>
            <a:r>
              <a:rPr lang="zh-CN" altLang="zh-CN" dirty="0"/>
              <a:t>但没有输入任何值</a:t>
            </a:r>
            <a:r>
              <a:rPr lang="en-US" altLang="zh-CN" dirty="0"/>
              <a:t>,</a:t>
            </a:r>
            <a:r>
              <a:rPr lang="zh-CN" altLang="zh-CN" dirty="0"/>
              <a:t>再去点击</a:t>
            </a:r>
            <a:r>
              <a:rPr lang="en-US" altLang="zh-CN" dirty="0"/>
              <a:t>Save[</a:t>
            </a:r>
            <a:r>
              <a:rPr lang="zh-CN" altLang="zh-CN" dirty="0"/>
              <a:t>或者再点其他格子</a:t>
            </a:r>
            <a:r>
              <a:rPr lang="en-US" altLang="zh-CN" dirty="0"/>
              <a:t>,</a:t>
            </a:r>
            <a:r>
              <a:rPr lang="zh-CN" altLang="zh-CN" dirty="0"/>
              <a:t>即便选择数值了再保存</a:t>
            </a:r>
            <a:r>
              <a:rPr lang="en-US" altLang="zh-CN" dirty="0"/>
              <a:t>], </a:t>
            </a:r>
            <a:r>
              <a:rPr lang="zh-CN" altLang="zh-CN" dirty="0"/>
              <a:t>就会报</a:t>
            </a:r>
            <a:r>
              <a:rPr lang="zh-CN" altLang="zh-CN" dirty="0" smtClean="0"/>
              <a:t>错</a:t>
            </a:r>
            <a:r>
              <a:rPr lang="en-US" altLang="zh-CN" dirty="0" smtClean="0"/>
              <a:t>;</a:t>
            </a:r>
            <a:endParaRPr lang="zh-CN" altLang="zh-CN" dirty="0"/>
          </a:p>
          <a:p>
            <a:r>
              <a:rPr lang="en-US" altLang="zh-CN" dirty="0"/>
              <a:t> </a:t>
            </a:r>
            <a:r>
              <a:rPr lang="zh-CN" altLang="zh-CN" dirty="0" smtClean="0"/>
              <a:t>操作</a:t>
            </a:r>
            <a:r>
              <a:rPr lang="zh-CN" altLang="zh-CN" dirty="0"/>
              <a:t>时请</a:t>
            </a:r>
            <a:r>
              <a:rPr lang="zh-CN" altLang="zh-CN" dirty="0" smtClean="0"/>
              <a:t>注意</a:t>
            </a:r>
            <a:r>
              <a:rPr lang="en-US" altLang="zh-CN" dirty="0" smtClean="0"/>
              <a:t>: </a:t>
            </a:r>
          </a:p>
          <a:p>
            <a:r>
              <a:rPr lang="en-US" altLang="zh-CN" dirty="0" smtClean="0"/>
              <a:t>-</a:t>
            </a:r>
            <a:r>
              <a:rPr lang="zh-CN" altLang="zh-CN" dirty="0" smtClean="0"/>
              <a:t>不</a:t>
            </a:r>
            <a:r>
              <a:rPr lang="zh-CN" altLang="zh-CN" dirty="0"/>
              <a:t>需要编辑的格子一定不要点击</a:t>
            </a:r>
            <a:r>
              <a:rPr lang="en-US" altLang="zh-CN" dirty="0"/>
              <a:t>,</a:t>
            </a:r>
            <a:r>
              <a:rPr lang="zh-CN" altLang="zh-CN" dirty="0" smtClean="0"/>
              <a:t>否则</a:t>
            </a:r>
            <a:r>
              <a:rPr lang="zh-CN" altLang="en-US" dirty="0" smtClean="0"/>
              <a:t>保存时</a:t>
            </a:r>
            <a:r>
              <a:rPr lang="zh-CN" altLang="zh-CN" dirty="0" smtClean="0"/>
              <a:t>就</a:t>
            </a:r>
            <a:endParaRPr lang="en-US" altLang="zh-CN" dirty="0" smtClean="0"/>
          </a:p>
          <a:p>
            <a:r>
              <a:rPr lang="zh-CN" altLang="zh-CN" dirty="0" smtClean="0"/>
              <a:t>会</a:t>
            </a:r>
            <a:r>
              <a:rPr lang="zh-CN" altLang="zh-CN" dirty="0"/>
              <a:t>报</a:t>
            </a:r>
            <a:r>
              <a:rPr lang="zh-CN" altLang="zh-CN" dirty="0" smtClean="0"/>
              <a:t>错</a:t>
            </a:r>
            <a:r>
              <a:rPr lang="zh-CN" altLang="en-US" dirty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-</a:t>
            </a:r>
            <a:r>
              <a:rPr lang="zh-CN" altLang="en-US" dirty="0" smtClean="0"/>
              <a:t>及时保存已维护过的单元格。</a:t>
            </a:r>
            <a:endParaRPr lang="en-US" altLang="zh-CN" dirty="0" smtClean="0"/>
          </a:p>
          <a:p>
            <a:r>
              <a:rPr lang="en-US" altLang="zh-CN" dirty="0" smtClean="0"/>
              <a:t>2). </a:t>
            </a:r>
            <a:r>
              <a:rPr lang="zh-CN" altLang="en-US" dirty="0" smtClean="0"/>
              <a:t>使用</a:t>
            </a:r>
            <a:r>
              <a:rPr lang="en-US" altLang="zh-CN" dirty="0" smtClean="0"/>
              <a:t>Firefox</a:t>
            </a:r>
            <a:r>
              <a:rPr lang="zh-CN" altLang="en-US" dirty="0" smtClean="0"/>
              <a:t>浏览器</a:t>
            </a:r>
            <a:r>
              <a:rPr lang="en-US" altLang="zh-CN" dirty="0" smtClean="0"/>
              <a:t>,</a:t>
            </a:r>
            <a:r>
              <a:rPr lang="zh-CN" altLang="en-US" dirty="0" smtClean="0"/>
              <a:t>不会出现此问题。</a:t>
            </a:r>
            <a:endParaRPr lang="zh-CN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5122" name="Picture 1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460" y="1385997"/>
            <a:ext cx="5583897" cy="245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73" y="4273838"/>
            <a:ext cx="5429784" cy="232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2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en-US" altLang="zh-CN" dirty="0" smtClean="0"/>
              <a:t>.</a:t>
            </a:r>
            <a:r>
              <a:rPr lang="zh-CN" altLang="en-US" dirty="0" smtClean="0"/>
              <a:t>上传附件不成功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症状</a:t>
            </a:r>
            <a:r>
              <a:rPr lang="zh-CN" altLang="en-US" dirty="0" smtClean="0"/>
              <a:t>：上传附件时，始终停留在上传页面。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b="1" dirty="0" smtClean="0"/>
              <a:t>原因</a:t>
            </a:r>
            <a:r>
              <a:rPr lang="zh-CN" altLang="en-US" dirty="0" smtClean="0"/>
              <a:t>：未做</a:t>
            </a:r>
            <a:r>
              <a:rPr lang="zh-CN" altLang="en-US" dirty="0"/>
              <a:t>“</a:t>
            </a:r>
            <a:r>
              <a:rPr lang="zh-CN" altLang="en-US" dirty="0" smtClean="0"/>
              <a:t>浏览器混合内容权限”设置。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b="1" dirty="0" smtClean="0"/>
              <a:t>解决方案：</a:t>
            </a:r>
            <a:endParaRPr lang="en-US" altLang="zh-CN" b="1" dirty="0" smtClean="0"/>
          </a:p>
          <a:p>
            <a:r>
              <a:rPr lang="en-US" altLang="zh-CN" dirty="0" smtClean="0"/>
              <a:t>1).</a:t>
            </a:r>
            <a:r>
              <a:rPr lang="zh-CN" altLang="en-US" dirty="0" smtClean="0"/>
              <a:t>请参考配置手册，设置浏览器混合内容权限。</a:t>
            </a:r>
            <a:endParaRPr lang="en-US" altLang="zh-CN" dirty="0" smtClean="0"/>
          </a:p>
          <a:p>
            <a:r>
              <a:rPr lang="en-US" altLang="zh-CN" dirty="0" smtClean="0"/>
              <a:t>2).</a:t>
            </a:r>
            <a:r>
              <a:rPr lang="zh-CN" altLang="en-US" dirty="0" smtClean="0"/>
              <a:t>手册下载地址：</a:t>
            </a:r>
            <a:endParaRPr lang="en-US" altLang="zh-CN" dirty="0" smtClean="0"/>
          </a:p>
          <a:p>
            <a:r>
              <a:rPr lang="en-US" altLang="zh-CN" dirty="0">
                <a:hlinkClick r:id="rId2"/>
              </a:rPr>
              <a:t>https://</a:t>
            </a:r>
            <a:r>
              <a:rPr lang="en-US" altLang="zh-CN" dirty="0" smtClean="0">
                <a:hlinkClick r:id="rId2"/>
              </a:rPr>
              <a:t>cjlr.portal.covisint.com/web/portal/reference</a:t>
            </a:r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7170" name="Picture 2" descr="8CC0708DDF99004B8FBF0E7463960774@Tak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13" y="893852"/>
            <a:ext cx="4308612" cy="307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11" y="3741351"/>
            <a:ext cx="4989814" cy="302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2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</a:t>
            </a:r>
            <a:r>
              <a:rPr lang="en-US" altLang="zh-CN" dirty="0" smtClean="0"/>
              <a:t>.PSW </a:t>
            </a:r>
            <a:r>
              <a:rPr lang="en-US" altLang="zh-CN" dirty="0" smtClean="0"/>
              <a:t>Working Plan</a:t>
            </a:r>
            <a:r>
              <a:rPr lang="zh-CN" altLang="en-US" dirty="0" smtClean="0"/>
              <a:t>页面打开报错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症状：</a:t>
            </a:r>
            <a:r>
              <a:rPr lang="en-US" altLang="zh-CN" dirty="0" smtClean="0"/>
              <a:t>PSW Working Plan</a:t>
            </a:r>
            <a:r>
              <a:rPr lang="zh-CN" altLang="en-US" dirty="0" smtClean="0"/>
              <a:t>页面打开报错。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原因：</a:t>
            </a:r>
            <a:endParaRPr lang="en-US" altLang="zh-CN" dirty="0" smtClean="0"/>
          </a:p>
          <a:p>
            <a:r>
              <a:rPr lang="en-US" altLang="zh-CN" dirty="0" smtClean="0"/>
              <a:t>1).</a:t>
            </a:r>
            <a:r>
              <a:rPr lang="zh-CN" altLang="en-US" dirty="0" smtClean="0"/>
              <a:t>网络带宽不够大</a:t>
            </a:r>
            <a:endParaRPr lang="en-US" altLang="zh-CN" dirty="0" smtClean="0"/>
          </a:p>
          <a:p>
            <a:r>
              <a:rPr lang="en-US" altLang="zh-CN" dirty="0" smtClean="0"/>
              <a:t>2).</a:t>
            </a:r>
            <a:r>
              <a:rPr lang="zh-CN" altLang="en-US" dirty="0" smtClean="0"/>
              <a:t>个别供应商名下</a:t>
            </a:r>
            <a:r>
              <a:rPr lang="en-US" altLang="zh-CN" dirty="0" smtClean="0"/>
              <a:t>PSW</a:t>
            </a:r>
            <a:r>
              <a:rPr lang="zh-CN" altLang="en-US" dirty="0" smtClean="0"/>
              <a:t>数据量巨大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解决方案：</a:t>
            </a:r>
            <a:endParaRPr lang="en-US" altLang="zh-CN" dirty="0" smtClean="0"/>
          </a:p>
          <a:p>
            <a:r>
              <a:rPr lang="en-US" altLang="zh-CN" dirty="0" smtClean="0"/>
              <a:t>1).</a:t>
            </a:r>
            <a:r>
              <a:rPr lang="zh-CN" altLang="en-US" dirty="0" smtClean="0"/>
              <a:t>在带宽大的网络环境操作</a:t>
            </a:r>
            <a:endParaRPr lang="en-US" altLang="zh-CN" dirty="0" smtClean="0"/>
          </a:p>
          <a:p>
            <a:r>
              <a:rPr lang="en-US" altLang="zh-CN" dirty="0" smtClean="0"/>
              <a:t>2).CJLR IT</a:t>
            </a:r>
            <a:r>
              <a:rPr lang="zh-CN" altLang="en-US" dirty="0" smtClean="0"/>
              <a:t>已经完成此页面打开速度，数据量不巨大时，不会再出现此问题。</a:t>
            </a:r>
            <a:endParaRPr lang="en-US" altLang="zh-CN" dirty="0" smtClean="0"/>
          </a:p>
          <a:p>
            <a:r>
              <a:rPr lang="en-US" altLang="zh-CN" dirty="0" smtClean="0"/>
              <a:t>3).</a:t>
            </a:r>
            <a:r>
              <a:rPr lang="zh-CN" altLang="en-US" dirty="0" smtClean="0"/>
              <a:t>若出现此问题，请用临时</a:t>
            </a:r>
            <a:r>
              <a:rPr lang="zh-CN" altLang="en-US" dirty="0"/>
              <a:t>方案：通过搜索的方式找到</a:t>
            </a:r>
            <a:r>
              <a:rPr lang="en-US" altLang="zh-CN" dirty="0"/>
              <a:t>PSW</a:t>
            </a:r>
          </a:p>
          <a:p>
            <a:endParaRPr lang="zh-CN" altLang="en-US" dirty="0"/>
          </a:p>
        </p:txBody>
      </p:sp>
      <p:pic>
        <p:nvPicPr>
          <p:cNvPr id="8194" name="Picture 2" descr="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60" y="1078787"/>
            <a:ext cx="6212550" cy="283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1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8594" y="1053997"/>
            <a:ext cx="10977404" cy="281644"/>
          </a:xfrm>
        </p:spPr>
        <p:txBody>
          <a:bodyPr/>
          <a:lstStyle/>
          <a:p>
            <a:r>
              <a:rPr lang="zh-CN" altLang="en-US" dirty="0" smtClean="0"/>
              <a:t>临时方案：通过</a:t>
            </a:r>
            <a:r>
              <a:rPr lang="zh-CN" altLang="en-US" dirty="0"/>
              <a:t>搜索的方式找到</a:t>
            </a:r>
            <a:r>
              <a:rPr lang="en-US" altLang="zh-CN" dirty="0" smtClean="0"/>
              <a:t>PSW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en-US" altLang="zh-CN" dirty="0"/>
          </a:p>
        </p:txBody>
      </p:sp>
      <p:pic>
        <p:nvPicPr>
          <p:cNvPr id="8194" name="图片 5" descr="cid:image003.png@01D298F8.A4BF7D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6" y="1758688"/>
            <a:ext cx="49911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4" descr="cid:image001.jpg@01D298F8.C796B5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7" y="4849709"/>
            <a:ext cx="4991100" cy="76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3" descr="cid:image002.jpg@01D298F8.C796B5E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28" y="1775447"/>
            <a:ext cx="4692507" cy="194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id:image004.jpg@01D298F8.C796B5E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28" y="4397653"/>
            <a:ext cx="469250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01427" y="1406115"/>
            <a:ext cx="4752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 smtClean="0"/>
              <a:t>1). </a:t>
            </a:r>
            <a:r>
              <a:rPr lang="zh-CN" altLang="zh-CN" dirty="0" smtClean="0"/>
              <a:t>页面</a:t>
            </a:r>
            <a:r>
              <a:rPr lang="zh-CN" altLang="zh-CN" dirty="0"/>
              <a:t>右上角</a:t>
            </a:r>
            <a:r>
              <a:rPr lang="en-US" altLang="zh-CN" dirty="0" smtClean="0"/>
              <a:t>Search </a:t>
            </a:r>
            <a:r>
              <a:rPr lang="en-US" altLang="zh-CN" dirty="0"/>
              <a:t>–&gt; PSW Working Plan</a:t>
            </a:r>
            <a:endParaRPr lang="zh-CN" altLang="zh-CN" dirty="0"/>
          </a:p>
        </p:txBody>
      </p:sp>
      <p:sp>
        <p:nvSpPr>
          <p:cNvPr id="5" name="矩形 4"/>
          <p:cNvSpPr/>
          <p:nvPr/>
        </p:nvSpPr>
        <p:spPr>
          <a:xfrm>
            <a:off x="701426" y="3919853"/>
            <a:ext cx="58272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 smtClean="0"/>
              <a:t>2). </a:t>
            </a:r>
            <a:r>
              <a:rPr lang="zh-CN" altLang="en-US" dirty="0" smtClean="0"/>
              <a:t>输入零件号，可回车或输入英文语言环境下的逗号，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输入多个零件号（也可粘贴），点击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可以搜索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到零件</a:t>
            </a:r>
            <a:r>
              <a:rPr lang="zh-CN" altLang="en-US" dirty="0"/>
              <a:t>相应</a:t>
            </a:r>
            <a:r>
              <a:rPr lang="zh-CN" altLang="en-US" dirty="0" smtClean="0"/>
              <a:t>的</a:t>
            </a:r>
            <a:r>
              <a:rPr lang="en-US" altLang="zh-CN" dirty="0" smtClean="0"/>
              <a:t>PSW</a:t>
            </a:r>
            <a:r>
              <a:rPr lang="zh-CN" altLang="en-US" dirty="0" smtClean="0"/>
              <a:t>。</a:t>
            </a:r>
            <a:endParaRPr lang="zh-CN" altLang="zh-CN" dirty="0"/>
          </a:p>
        </p:txBody>
      </p:sp>
      <p:sp>
        <p:nvSpPr>
          <p:cNvPr id="6" name="矩形 5"/>
          <p:cNvSpPr/>
          <p:nvPr/>
        </p:nvSpPr>
        <p:spPr>
          <a:xfrm>
            <a:off x="6588528" y="1389356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 smtClean="0"/>
              <a:t>3). </a:t>
            </a:r>
            <a:r>
              <a:rPr lang="zh-CN" altLang="zh-CN" dirty="0" smtClean="0"/>
              <a:t>点击</a:t>
            </a:r>
            <a:r>
              <a:rPr lang="en-US" altLang="zh-CN" dirty="0"/>
              <a:t>Enable Edit</a:t>
            </a:r>
            <a:r>
              <a:rPr lang="zh-CN" altLang="zh-CN" dirty="0"/>
              <a:t>，进入编辑模式</a:t>
            </a:r>
          </a:p>
        </p:txBody>
      </p:sp>
      <p:sp>
        <p:nvSpPr>
          <p:cNvPr id="7" name="矩形 6"/>
          <p:cNvSpPr/>
          <p:nvPr/>
        </p:nvSpPr>
        <p:spPr>
          <a:xfrm>
            <a:off x="6588528" y="3914775"/>
            <a:ext cx="551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 smtClean="0"/>
              <a:t>4). </a:t>
            </a:r>
            <a:r>
              <a:rPr lang="zh-CN" altLang="en-US" dirty="0"/>
              <a:t>编辑</a:t>
            </a:r>
            <a:r>
              <a:rPr lang="zh-CN" altLang="zh-CN" dirty="0" smtClean="0"/>
              <a:t>需要</a:t>
            </a:r>
            <a:r>
              <a:rPr lang="zh-CN" altLang="en-US" dirty="0" smtClean="0"/>
              <a:t>维护</a:t>
            </a:r>
            <a:r>
              <a:rPr lang="zh-CN" altLang="zh-CN" dirty="0" smtClean="0"/>
              <a:t>的</a:t>
            </a:r>
            <a:r>
              <a:rPr lang="zh-CN" altLang="zh-CN" dirty="0"/>
              <a:t>字段，并</a:t>
            </a:r>
            <a:r>
              <a:rPr lang="zh-CN" altLang="zh-CN" dirty="0" smtClean="0"/>
              <a:t>点击</a:t>
            </a:r>
            <a:r>
              <a:rPr lang="zh-CN" altLang="en-US" dirty="0" smtClean="0"/>
              <a:t>“保存”</a:t>
            </a:r>
            <a:r>
              <a:rPr lang="zh-CN" altLang="zh-CN" dirty="0" smtClean="0"/>
              <a:t>，</a:t>
            </a:r>
            <a:r>
              <a:rPr lang="zh-CN" altLang="zh-CN" dirty="0"/>
              <a:t>完成修改。</a:t>
            </a:r>
          </a:p>
        </p:txBody>
      </p:sp>
    </p:spTree>
    <p:extLst>
      <p:ext uri="{BB962C8B-B14F-4D97-AF65-F5344CB8AC3E}">
        <p14:creationId xmlns:p14="http://schemas.microsoft.com/office/powerpoint/2010/main" val="32854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50" y="911617"/>
            <a:ext cx="5701169" cy="251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</a:t>
            </a:r>
            <a:r>
              <a:rPr lang="en-US" altLang="zh-CN" dirty="0" smtClean="0"/>
              <a:t>.</a:t>
            </a:r>
            <a:r>
              <a:rPr lang="zh-CN" altLang="en-US" dirty="0" smtClean="0"/>
              <a:t>供应商查找零件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症状：</a:t>
            </a:r>
            <a:r>
              <a:rPr lang="en-US" altLang="zh-CN" dirty="0" smtClean="0"/>
              <a:t>My Part List</a:t>
            </a:r>
            <a:r>
              <a:rPr lang="zh-CN" altLang="en-US" dirty="0" smtClean="0"/>
              <a:t>查找不到零件。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可能的原因：</a:t>
            </a:r>
            <a:endParaRPr lang="en-US" altLang="zh-CN" dirty="0" smtClean="0"/>
          </a:p>
          <a:p>
            <a:r>
              <a:rPr lang="en-US" altLang="zh-CN" dirty="0" smtClean="0"/>
              <a:t>1).</a:t>
            </a:r>
            <a:r>
              <a:rPr lang="zh-CN" altLang="en-US" dirty="0" smtClean="0"/>
              <a:t>查找方法不对</a:t>
            </a:r>
            <a:endParaRPr lang="en-US" altLang="zh-CN" dirty="0" smtClean="0"/>
          </a:p>
          <a:p>
            <a:r>
              <a:rPr lang="en-US" altLang="zh-CN" dirty="0" smtClean="0"/>
              <a:t>2).</a:t>
            </a:r>
            <a:r>
              <a:rPr lang="zh-CN" altLang="en-US" dirty="0" smtClean="0"/>
              <a:t>零件</a:t>
            </a:r>
            <a:r>
              <a:rPr lang="zh-CN" altLang="en-US" dirty="0"/>
              <a:t>未定点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 smtClean="0"/>
              <a:t>解决方案：</a:t>
            </a:r>
            <a:endParaRPr lang="en-US" altLang="zh-CN" dirty="0" smtClean="0"/>
          </a:p>
          <a:p>
            <a:r>
              <a:rPr lang="en-US" altLang="zh-CN" dirty="0" smtClean="0"/>
              <a:t>1).</a:t>
            </a:r>
            <a:r>
              <a:rPr lang="zh-CN" altLang="en-US" dirty="0" smtClean="0"/>
              <a:t>供应商定点零件数量大于</a:t>
            </a:r>
            <a:r>
              <a:rPr lang="en-US" altLang="zh-CN" dirty="0" smtClean="0"/>
              <a:t>1</a:t>
            </a:r>
            <a:r>
              <a:rPr lang="zh-CN" altLang="en-US" dirty="0" smtClean="0"/>
              <a:t>屏幕显示数量，</a:t>
            </a:r>
            <a:endParaRPr lang="en-US" altLang="zh-CN" dirty="0" smtClean="0"/>
          </a:p>
          <a:p>
            <a:r>
              <a:rPr lang="zh-CN" altLang="en-US" dirty="0" smtClean="0"/>
              <a:t>可点击图示右下角命令，展开所有零件，再查找。</a:t>
            </a:r>
            <a:endParaRPr lang="en-US" altLang="zh-CN" dirty="0" smtClean="0"/>
          </a:p>
          <a:p>
            <a:r>
              <a:rPr lang="en-US" altLang="zh-CN" dirty="0" smtClean="0"/>
              <a:t>2).</a:t>
            </a:r>
            <a:r>
              <a:rPr lang="zh-CN" altLang="en-US" dirty="0" smtClean="0"/>
              <a:t>若上述方法确实查找不到零件，请反馈给</a:t>
            </a:r>
            <a:r>
              <a:rPr lang="en-US" altLang="zh-CN" dirty="0" smtClean="0"/>
              <a:t>CJLR Site STA</a:t>
            </a:r>
            <a:r>
              <a:rPr lang="zh-CN" altLang="en-US" dirty="0" smtClean="0"/>
              <a:t>和</a:t>
            </a:r>
            <a:r>
              <a:rPr lang="en-US" altLang="zh-CN" dirty="0" smtClean="0"/>
              <a:t>Buyer:</a:t>
            </a:r>
            <a:r>
              <a:rPr lang="zh-CN" altLang="en-US" dirty="0" smtClean="0"/>
              <a:t>未定点零件无法创建</a:t>
            </a:r>
            <a:r>
              <a:rPr lang="en-US" altLang="zh-CN" dirty="0" smtClean="0"/>
              <a:t>APQP/PPAP/PSW/CAR/8D</a:t>
            </a:r>
            <a:r>
              <a:rPr lang="zh-CN" altLang="en-US" dirty="0" smtClean="0"/>
              <a:t>等。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备注：</a:t>
            </a:r>
            <a:endParaRPr lang="en-US" altLang="zh-CN" dirty="0" smtClean="0"/>
          </a:p>
          <a:p>
            <a:r>
              <a:rPr lang="en-US" altLang="zh-CN" dirty="0" smtClean="0"/>
              <a:t>1).</a:t>
            </a:r>
            <a:r>
              <a:rPr lang="zh-CN" altLang="en-US" dirty="0" smtClean="0"/>
              <a:t>定点的零件会显示</a:t>
            </a:r>
            <a:r>
              <a:rPr lang="zh-CN" altLang="en-US" dirty="0"/>
              <a:t>在</a:t>
            </a:r>
            <a:r>
              <a:rPr lang="zh-CN" altLang="en-US" dirty="0" smtClean="0"/>
              <a:t>供应商</a:t>
            </a:r>
            <a:r>
              <a:rPr lang="en-US" altLang="zh-CN" dirty="0" smtClean="0"/>
              <a:t>My Part List</a:t>
            </a:r>
            <a:r>
              <a:rPr lang="zh-CN" altLang="en-US" dirty="0" smtClean="0"/>
              <a:t>或</a:t>
            </a:r>
            <a:r>
              <a:rPr lang="en-US" altLang="zh-CN" dirty="0" smtClean="0"/>
              <a:t>My Tier2 Part List</a:t>
            </a:r>
            <a:r>
              <a:rPr lang="zh-CN" altLang="en-US" dirty="0" smtClean="0"/>
              <a:t>中。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08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</a:t>
            </a:r>
            <a:r>
              <a:rPr lang="en-US" altLang="zh-CN" dirty="0" smtClean="0"/>
              <a:t>. </a:t>
            </a:r>
            <a:r>
              <a:rPr lang="zh-CN" altLang="en-US" dirty="0" smtClean="0"/>
              <a:t>浏览器语言设置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altLang="zh-CN" dirty="0" smtClean="0"/>
              <a:t>-</a:t>
            </a:r>
            <a:r>
              <a:rPr lang="zh-CN" altLang="zh-CN" dirty="0" smtClean="0"/>
              <a:t>用户</a:t>
            </a:r>
            <a:r>
              <a:rPr lang="zh-CN" altLang="zh-CN" dirty="0"/>
              <a:t>通过设置浏览器的语言优先级</a:t>
            </a:r>
            <a:r>
              <a:rPr lang="en-US" altLang="zh-CN" dirty="0"/>
              <a:t>,</a:t>
            </a:r>
            <a:r>
              <a:rPr lang="zh-CN" altLang="zh-CN" dirty="0"/>
              <a:t>达到切换</a:t>
            </a:r>
            <a:r>
              <a:rPr lang="en-US" altLang="zh-CN" dirty="0"/>
              <a:t>SRM</a:t>
            </a:r>
            <a:r>
              <a:rPr lang="zh-CN" altLang="zh-CN" dirty="0"/>
              <a:t>系统语言环境的目的</a:t>
            </a:r>
            <a:r>
              <a:rPr lang="en-US" altLang="zh-CN" dirty="0"/>
              <a:t>.</a:t>
            </a:r>
            <a:endParaRPr lang="zh-CN" altLang="zh-CN" dirty="0"/>
          </a:p>
          <a:p>
            <a:pPr hangingPunct="0"/>
            <a:r>
              <a:rPr lang="en-US" altLang="zh-CN" dirty="0" smtClean="0"/>
              <a:t>-</a:t>
            </a:r>
            <a:r>
              <a:rPr lang="zh-CN" altLang="zh-CN" dirty="0" smtClean="0"/>
              <a:t>考虑</a:t>
            </a:r>
            <a:r>
              <a:rPr lang="zh-CN" altLang="zh-CN" dirty="0"/>
              <a:t>兼容性问题</a:t>
            </a:r>
            <a:r>
              <a:rPr lang="en-US" altLang="zh-CN" dirty="0" smtClean="0"/>
              <a:t>,</a:t>
            </a:r>
            <a:r>
              <a:rPr lang="zh-CN" altLang="zh-CN" dirty="0" smtClean="0"/>
              <a:t>系统</a:t>
            </a:r>
            <a:r>
              <a:rPr lang="zh-CN" altLang="zh-CN" dirty="0"/>
              <a:t>仅支持以下三种语言</a:t>
            </a:r>
            <a:r>
              <a:rPr lang="en-US" altLang="zh-CN" dirty="0"/>
              <a:t>,</a:t>
            </a:r>
            <a:r>
              <a:rPr lang="zh-CN" altLang="zh-CN" dirty="0" smtClean="0"/>
              <a:t>否则</a:t>
            </a:r>
            <a:r>
              <a:rPr lang="zh-CN" altLang="en-US" dirty="0" smtClean="0"/>
              <a:t>系统可能</a:t>
            </a:r>
            <a:r>
              <a:rPr lang="zh-CN" altLang="zh-CN" dirty="0" smtClean="0"/>
              <a:t>工作</a:t>
            </a:r>
            <a:r>
              <a:rPr lang="zh-CN" altLang="en-US" dirty="0" smtClean="0"/>
              <a:t>不正常</a:t>
            </a:r>
            <a:r>
              <a:rPr lang="en-US" altLang="zh-CN" dirty="0" smtClean="0"/>
              <a:t>.</a:t>
            </a:r>
            <a:endParaRPr lang="zh-CN" altLang="zh-CN" dirty="0"/>
          </a:p>
          <a:p>
            <a:pPr hangingPunct="0"/>
            <a:r>
              <a:rPr lang="en-US" altLang="zh-CN" b="1" dirty="0" err="1"/>
              <a:t>en</a:t>
            </a:r>
            <a:r>
              <a:rPr lang="en-US" altLang="zh-CN" b="1" dirty="0"/>
              <a:t>-us; </a:t>
            </a:r>
            <a:r>
              <a:rPr lang="en-US" altLang="zh-CN" b="1" dirty="0" err="1"/>
              <a:t>en-gb</a:t>
            </a:r>
            <a:r>
              <a:rPr lang="en-US" altLang="zh-CN" b="1" dirty="0"/>
              <a:t>; </a:t>
            </a:r>
            <a:r>
              <a:rPr lang="en-US" altLang="zh-CN" b="1" dirty="0" err="1"/>
              <a:t>zh-cn</a:t>
            </a:r>
            <a:r>
              <a:rPr lang="en-US" altLang="zh-CN" b="1" dirty="0"/>
              <a:t>;</a:t>
            </a:r>
            <a:endParaRPr lang="zh-CN" altLang="zh-CN" dirty="0"/>
          </a:p>
          <a:p>
            <a:pPr hangingPunct="0"/>
            <a:endParaRPr lang="en-US" altLang="zh-CN" b="1" dirty="0"/>
          </a:p>
          <a:p>
            <a:pPr hangingPunct="0"/>
            <a:r>
              <a:rPr lang="zh-CN" altLang="en-US" b="1" dirty="0" smtClean="0"/>
              <a:t>浏览器语言设置方法：</a:t>
            </a:r>
            <a:endParaRPr lang="en-US" altLang="zh-CN" b="1" dirty="0" smtClean="0"/>
          </a:p>
          <a:p>
            <a:r>
              <a:rPr lang="en-US" altLang="zh-CN" dirty="0" smtClean="0"/>
              <a:t>1).</a:t>
            </a:r>
            <a:r>
              <a:rPr lang="zh-CN" altLang="en-US" dirty="0" smtClean="0"/>
              <a:t>请</a:t>
            </a:r>
            <a:r>
              <a:rPr lang="zh-CN" altLang="en-US" dirty="0"/>
              <a:t>参考配置</a:t>
            </a:r>
            <a:r>
              <a:rPr lang="zh-CN" altLang="en-US" dirty="0" smtClean="0"/>
              <a:t>手册。</a:t>
            </a:r>
            <a:endParaRPr lang="en-US" altLang="zh-CN" dirty="0"/>
          </a:p>
          <a:p>
            <a:r>
              <a:rPr lang="en-US" altLang="zh-CN" dirty="0" smtClean="0"/>
              <a:t>2).</a:t>
            </a:r>
            <a:r>
              <a:rPr lang="zh-CN" altLang="en-US" dirty="0" smtClean="0"/>
              <a:t>手册</a:t>
            </a:r>
            <a:r>
              <a:rPr lang="zh-CN" altLang="en-US" dirty="0"/>
              <a:t>下载地址：</a:t>
            </a:r>
            <a:endParaRPr lang="en-US" altLang="zh-CN" dirty="0"/>
          </a:p>
          <a:p>
            <a:r>
              <a:rPr lang="en-US" altLang="zh-CN" dirty="0">
                <a:hlinkClick r:id="rId2"/>
              </a:rPr>
              <a:t>https://cjlr.portal.covisint.com/web/portal/reference</a:t>
            </a:r>
            <a:endParaRPr lang="en-US" altLang="zh-CN" dirty="0"/>
          </a:p>
          <a:p>
            <a:pPr hangingPunct="0"/>
            <a:endParaRPr lang="zh-CN" alt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03" y="3554859"/>
            <a:ext cx="5297522" cy="321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2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供应商登录</a:t>
            </a:r>
            <a:r>
              <a:rPr lang="en-US" altLang="zh-CN" dirty="0" smtClean="0"/>
              <a:t>CJLR SRM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altLang="zh-CN" dirty="0"/>
              <a:t>CJLR</a:t>
            </a:r>
            <a:r>
              <a:rPr lang="zh-CN" altLang="zh-CN" dirty="0"/>
              <a:t>供应商</a:t>
            </a:r>
            <a:r>
              <a:rPr lang="zh-CN" altLang="en-US" dirty="0" smtClean="0"/>
              <a:t>仅可以</a:t>
            </a:r>
            <a:r>
              <a:rPr lang="zh-CN" altLang="en-US" dirty="0"/>
              <a:t>在互联网上</a:t>
            </a:r>
            <a:r>
              <a:rPr lang="zh-CN" altLang="zh-CN" dirty="0"/>
              <a:t>访问</a:t>
            </a:r>
            <a:r>
              <a:rPr lang="en-US" altLang="zh-CN" dirty="0"/>
              <a:t>SRM</a:t>
            </a:r>
            <a:r>
              <a:rPr lang="zh-CN" altLang="zh-CN" dirty="0"/>
              <a:t>系统</a:t>
            </a:r>
            <a:r>
              <a:rPr lang="en-US" altLang="zh-CN" dirty="0"/>
              <a:t>,</a:t>
            </a:r>
            <a:r>
              <a:rPr lang="zh-CN" altLang="en-US" dirty="0"/>
              <a:t>无法在</a:t>
            </a:r>
            <a:r>
              <a:rPr lang="en-US" altLang="zh-CN" dirty="0"/>
              <a:t>CJLR</a:t>
            </a:r>
            <a:r>
              <a:rPr lang="zh-CN" altLang="en-US" dirty="0"/>
              <a:t>内网登录</a:t>
            </a:r>
            <a:r>
              <a:rPr lang="en-US" altLang="zh-CN" dirty="0"/>
              <a:t>SRM</a:t>
            </a:r>
            <a:r>
              <a:rPr lang="zh-CN" altLang="en-US" dirty="0"/>
              <a:t>系统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pPr marL="457200" indent="-457200">
              <a:buAutoNum type="arabicPeriod"/>
            </a:pPr>
            <a:r>
              <a:rPr lang="zh-CN" altLang="en-US" dirty="0"/>
              <a:t>登录</a:t>
            </a:r>
            <a:r>
              <a:rPr lang="en-US" altLang="zh-CN" dirty="0"/>
              <a:t>CJLR SRM</a:t>
            </a:r>
            <a:r>
              <a:rPr lang="zh-CN" altLang="en-US" dirty="0"/>
              <a:t>系统唯一地址</a:t>
            </a:r>
            <a:r>
              <a:rPr lang="en-US" altLang="zh-CN" dirty="0"/>
              <a:t>:</a:t>
            </a:r>
            <a:r>
              <a:rPr lang="en-US" altLang="zh-CN" dirty="0">
                <a:hlinkClick r:id="rId2"/>
              </a:rPr>
              <a:t> https://</a:t>
            </a:r>
            <a:r>
              <a:rPr lang="en-US" altLang="zh-CN" dirty="0" smtClean="0">
                <a:hlinkClick r:id="rId2"/>
              </a:rPr>
              <a:t>cjlr.portal.covisint.com</a:t>
            </a:r>
            <a:endParaRPr lang="en-US" altLang="zh-CN" dirty="0"/>
          </a:p>
          <a:p>
            <a:pPr marL="457200" indent="-457200">
              <a:buAutoNum type="arabicPeriod"/>
            </a:pPr>
            <a:r>
              <a:rPr lang="zh-CN" altLang="en-US" dirty="0"/>
              <a:t>在</a:t>
            </a:r>
            <a:r>
              <a:rPr lang="en-US" altLang="zh-CN" dirty="0" smtClean="0"/>
              <a:t>IE9</a:t>
            </a:r>
            <a:r>
              <a:rPr lang="zh-CN" altLang="en-US" dirty="0" smtClean="0"/>
              <a:t>或</a:t>
            </a:r>
            <a:r>
              <a:rPr lang="en-US" altLang="zh-CN" dirty="0" smtClean="0"/>
              <a:t>Firefox</a:t>
            </a:r>
            <a:r>
              <a:rPr lang="zh-CN" altLang="zh-CN" dirty="0" smtClean="0"/>
              <a:t>浏览器</a:t>
            </a:r>
            <a:r>
              <a:rPr lang="zh-CN" altLang="en-US" dirty="0" smtClean="0"/>
              <a:t>打开</a:t>
            </a:r>
            <a:r>
              <a:rPr lang="en-US" altLang="zh-CN" dirty="0" smtClean="0"/>
              <a:t>CJLR SRM</a:t>
            </a:r>
            <a:r>
              <a:rPr lang="zh-CN" altLang="en-US" dirty="0" smtClean="0"/>
              <a:t>系统登录页面</a:t>
            </a:r>
            <a:r>
              <a:rPr lang="en-US" altLang="zh-CN" dirty="0" smtClean="0"/>
              <a:t>,</a:t>
            </a:r>
            <a:r>
              <a:rPr lang="zh-CN" altLang="zh-CN" dirty="0" smtClean="0"/>
              <a:t>输入</a:t>
            </a:r>
            <a:r>
              <a:rPr lang="zh-CN" altLang="zh-CN" dirty="0"/>
              <a:t>用户名和密码登入</a:t>
            </a:r>
            <a:r>
              <a:rPr lang="en-US" altLang="zh-CN" dirty="0"/>
              <a:t>Supplier </a:t>
            </a:r>
            <a:r>
              <a:rPr lang="en-US" altLang="zh-CN" dirty="0" smtClean="0"/>
              <a:t>Portal</a:t>
            </a:r>
            <a:r>
              <a:rPr lang="zh-CN" altLang="zh-CN" dirty="0" smtClean="0"/>
              <a:t>。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571" y="2720937"/>
            <a:ext cx="6643688" cy="36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供应商登录</a:t>
            </a:r>
            <a:r>
              <a:rPr lang="en-US" altLang="zh-CN" dirty="0"/>
              <a:t>CJLR SRM</a:t>
            </a:r>
            <a:r>
              <a:rPr lang="zh-CN" altLang="en-US" dirty="0"/>
              <a:t>系统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37" y="1078282"/>
            <a:ext cx="11050755" cy="479056"/>
          </a:xfrm>
        </p:spPr>
        <p:txBody>
          <a:bodyPr/>
          <a:lstStyle/>
          <a:p>
            <a:r>
              <a:rPr lang="en-US" altLang="zh-CN" dirty="0" smtClean="0"/>
              <a:t>4. </a:t>
            </a:r>
            <a:r>
              <a:rPr lang="zh-CN" altLang="en-US" dirty="0" smtClean="0"/>
              <a:t>成功登录</a:t>
            </a:r>
            <a:r>
              <a:rPr lang="en-US" altLang="zh-CN" dirty="0" smtClean="0"/>
              <a:t>Supplier Portal</a:t>
            </a:r>
            <a:r>
              <a:rPr lang="zh-CN" altLang="en-US" dirty="0" smtClean="0"/>
              <a:t>后，再点击</a:t>
            </a:r>
            <a:r>
              <a:rPr lang="en-US" altLang="zh-CN" dirty="0" smtClean="0"/>
              <a:t>CJLR Application </a:t>
            </a:r>
            <a:r>
              <a:rPr lang="zh-CN" altLang="en-US" dirty="0" smtClean="0"/>
              <a:t>下面的‘</a:t>
            </a:r>
            <a:r>
              <a:rPr lang="en-US" altLang="zh-CN" dirty="0" smtClean="0"/>
              <a:t>SRM Service</a:t>
            </a:r>
            <a:r>
              <a:rPr lang="zh-CN" altLang="en-US" dirty="0" smtClean="0"/>
              <a:t>’链接，</a:t>
            </a:r>
            <a:r>
              <a:rPr lang="zh-CN" altLang="en-US" dirty="0"/>
              <a:t>即</a:t>
            </a:r>
            <a:r>
              <a:rPr lang="zh-CN" altLang="en-US" dirty="0" smtClean="0"/>
              <a:t>可进入</a:t>
            </a:r>
            <a:r>
              <a:rPr lang="en-US" altLang="zh-CN" dirty="0" smtClean="0"/>
              <a:t>SRM</a:t>
            </a:r>
            <a:r>
              <a:rPr lang="zh-CN" altLang="en-US" dirty="0" smtClean="0"/>
              <a:t>系统。</a:t>
            </a:r>
            <a:endParaRPr lang="en-US" altLang="zh-CN" dirty="0" smtClean="0"/>
          </a:p>
          <a:p>
            <a:endParaRPr lang="en-US" altLang="zh-CN" sz="1600" dirty="0"/>
          </a:p>
        </p:txBody>
      </p:sp>
      <p:pic>
        <p:nvPicPr>
          <p:cNvPr id="5122" name="图片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75" y="1688151"/>
            <a:ext cx="7318981" cy="365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3181350"/>
            <a:ext cx="818038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0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0256" y="1964267"/>
            <a:ext cx="9035521" cy="2235200"/>
          </a:xfrm>
        </p:spPr>
        <p:txBody>
          <a:bodyPr/>
          <a:lstStyle/>
          <a:p>
            <a:r>
              <a:rPr lang="zh-CN" altLang="en-US" sz="4400" dirty="0" smtClean="0"/>
              <a:t>供应商使用</a:t>
            </a:r>
            <a:r>
              <a:rPr lang="en-US" altLang="zh-CN" sz="4400" dirty="0" smtClean="0"/>
              <a:t>CJLR SRM</a:t>
            </a:r>
            <a:r>
              <a:rPr lang="zh-CN" altLang="en-US" sz="4400" dirty="0" smtClean="0"/>
              <a:t>系统</a:t>
            </a:r>
            <a:r>
              <a:rPr lang="zh-CN" altLang="en-US" sz="4400" dirty="0" smtClean="0"/>
              <a:t>常见</a:t>
            </a:r>
            <a:endParaRPr lang="en-US" altLang="zh-CN" sz="4400" dirty="0" smtClean="0"/>
          </a:p>
          <a:p>
            <a:endParaRPr lang="en-US" altLang="zh-CN" sz="4400" dirty="0"/>
          </a:p>
          <a:p>
            <a:r>
              <a:rPr lang="zh-CN" altLang="en-US" sz="4400" dirty="0" smtClean="0"/>
              <a:t>故障解决方案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8414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说明: cid:image006.png@01D235C6.C9C9AD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37" b="12238"/>
          <a:stretch/>
        </p:blipFill>
        <p:spPr bwMode="auto">
          <a:xfrm>
            <a:off x="5941279" y="2915892"/>
            <a:ext cx="6089759" cy="381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109" y="91014"/>
            <a:ext cx="10590563" cy="570706"/>
          </a:xfrm>
        </p:spPr>
        <p:txBody>
          <a:bodyPr/>
          <a:lstStyle/>
          <a:p>
            <a:r>
              <a:rPr lang="en-US" altLang="zh-CN" dirty="0"/>
              <a:t>1</a:t>
            </a:r>
            <a:r>
              <a:rPr lang="en-US" altLang="zh-CN" dirty="0" smtClean="0"/>
              <a:t>. </a:t>
            </a:r>
            <a:r>
              <a:rPr lang="zh-CN" altLang="en-US" dirty="0" smtClean="0"/>
              <a:t>登录</a:t>
            </a:r>
            <a:r>
              <a:rPr lang="en-US" altLang="zh-CN" dirty="0" smtClean="0"/>
              <a:t>CJLR Supplier Portal</a:t>
            </a:r>
            <a:r>
              <a:rPr lang="zh-CN" altLang="en-US" dirty="0" smtClean="0"/>
              <a:t>系统密码错误或需要重置密码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解决方案</a:t>
            </a:r>
            <a:r>
              <a:rPr lang="en-US" altLang="zh-CN" b="1" dirty="0" smtClean="0"/>
              <a:t>:</a:t>
            </a:r>
          </a:p>
          <a:p>
            <a:r>
              <a:rPr lang="zh-CN" altLang="en-US" dirty="0" smtClean="0"/>
              <a:t>请联系</a:t>
            </a:r>
            <a:r>
              <a:rPr lang="en-US" altLang="zh-CN" dirty="0" smtClean="0"/>
              <a:t>CJLR </a:t>
            </a:r>
            <a:r>
              <a:rPr lang="en-US" altLang="zh-CN" dirty="0"/>
              <a:t>IT </a:t>
            </a:r>
            <a:r>
              <a:rPr lang="en-US" altLang="zh-CN" dirty="0" smtClean="0"/>
              <a:t>HELPDESK</a:t>
            </a:r>
            <a:r>
              <a:rPr lang="zh-CN" altLang="en-US" dirty="0" smtClean="0"/>
              <a:t>并抄送相关的</a:t>
            </a:r>
            <a:r>
              <a:rPr lang="en-US" altLang="zh-CN" dirty="0" smtClean="0"/>
              <a:t>Buyer</a:t>
            </a:r>
            <a:r>
              <a:rPr lang="zh-CN" altLang="en-US" dirty="0" smtClean="0"/>
              <a:t>或</a:t>
            </a:r>
            <a:r>
              <a:rPr lang="en-US" altLang="zh-CN" dirty="0" smtClean="0"/>
              <a:t>STA,</a:t>
            </a:r>
            <a:r>
              <a:rPr lang="zh-CN" altLang="en-US" dirty="0" smtClean="0"/>
              <a:t>由</a:t>
            </a:r>
            <a:r>
              <a:rPr lang="en-US" altLang="zh-CN" dirty="0" smtClean="0"/>
              <a:t>CJLR  ITHELPDESK</a:t>
            </a:r>
            <a:r>
              <a:rPr lang="zh-CN" altLang="en-US" dirty="0" smtClean="0"/>
              <a:t>转发科纬迅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Covisint</a:t>
            </a:r>
            <a:r>
              <a:rPr lang="en-US" altLang="zh-CN" dirty="0" smtClean="0"/>
              <a:t>)</a:t>
            </a:r>
            <a:r>
              <a:rPr lang="zh-CN" altLang="en-US" dirty="0" smtClean="0"/>
              <a:t>客服，重置密码解决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CJLR IT HELPDESK:</a:t>
            </a:r>
          </a:p>
          <a:p>
            <a:r>
              <a:rPr lang="en-US" altLang="zh-CN" dirty="0"/>
              <a:t>	</a:t>
            </a:r>
            <a:r>
              <a:rPr lang="zh-CN" altLang="zh-CN" dirty="0"/>
              <a:t>电话</a:t>
            </a:r>
            <a:r>
              <a:rPr lang="en-US" altLang="zh-CN" dirty="0"/>
              <a:t>: +86 021 2223 8080</a:t>
            </a:r>
          </a:p>
          <a:p>
            <a:r>
              <a:rPr lang="en-US" altLang="zh-CN" dirty="0"/>
              <a:t>	</a:t>
            </a:r>
            <a:r>
              <a:rPr lang="zh-CN" altLang="zh-CN" dirty="0"/>
              <a:t>邮箱</a:t>
            </a:r>
            <a:r>
              <a:rPr lang="en-US" altLang="zh-CN" dirty="0"/>
              <a:t>: </a:t>
            </a:r>
            <a:r>
              <a:rPr lang="en-US" altLang="zh-CN" u="sng" dirty="0">
                <a:hlinkClick r:id="rId3"/>
              </a:rPr>
              <a:t>ITHelpdesk@cheryjaguarlandrover.com</a:t>
            </a:r>
            <a:r>
              <a:rPr lang="en-US" altLang="zh-CN" u="sng" dirty="0"/>
              <a:t> 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9163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0" y="1235271"/>
            <a:ext cx="6035044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108" y="91014"/>
            <a:ext cx="12076891" cy="570706"/>
          </a:xfrm>
        </p:spPr>
        <p:txBody>
          <a:bodyPr/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/>
              <a:t>登录</a:t>
            </a:r>
            <a:r>
              <a:rPr lang="en-US" altLang="zh-CN" dirty="0"/>
              <a:t>Supplier </a:t>
            </a:r>
            <a:r>
              <a:rPr lang="en-US" altLang="zh-CN" dirty="0" smtClean="0"/>
              <a:t>Portal</a:t>
            </a:r>
            <a:r>
              <a:rPr lang="zh-CN" altLang="en-US" dirty="0" smtClean="0"/>
              <a:t>成功</a:t>
            </a:r>
            <a:r>
              <a:rPr lang="en-US" altLang="zh-CN" dirty="0" smtClean="0"/>
              <a:t>,</a:t>
            </a:r>
            <a:r>
              <a:rPr lang="zh-CN" altLang="en-US" dirty="0" smtClean="0"/>
              <a:t>再点击</a:t>
            </a:r>
            <a:r>
              <a:rPr lang="en-US" altLang="zh-CN" dirty="0"/>
              <a:t>SRM Service</a:t>
            </a:r>
            <a:r>
              <a:rPr lang="zh-CN" altLang="en-US" dirty="0"/>
              <a:t>链接</a:t>
            </a:r>
            <a:r>
              <a:rPr lang="zh-CN" altLang="en-US" dirty="0" smtClean="0"/>
              <a:t>后无法进入</a:t>
            </a:r>
            <a:r>
              <a:rPr lang="en-US" altLang="zh-CN" dirty="0" smtClean="0"/>
              <a:t>SRM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8248" y="920382"/>
            <a:ext cx="10977404" cy="5937618"/>
          </a:xfrm>
        </p:spPr>
        <p:txBody>
          <a:bodyPr/>
          <a:lstStyle/>
          <a:p>
            <a:r>
              <a:rPr lang="zh-CN" altLang="en-US" b="1" dirty="0" smtClean="0"/>
              <a:t>症状</a:t>
            </a:r>
            <a:r>
              <a:rPr lang="zh-CN" altLang="en-US" dirty="0" smtClean="0"/>
              <a:t>：出现白屏，蓝屏，</a:t>
            </a:r>
            <a:r>
              <a:rPr lang="en-US" altLang="zh-CN" dirty="0" smtClean="0"/>
              <a:t>Action Halted</a:t>
            </a:r>
            <a:r>
              <a:rPr lang="zh-CN" altLang="en-US" dirty="0" smtClean="0"/>
              <a:t>等错误页面。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b="1" dirty="0" smtClean="0"/>
          </a:p>
          <a:p>
            <a:endParaRPr lang="en-US" altLang="zh-CN" b="1" dirty="0"/>
          </a:p>
          <a:p>
            <a:r>
              <a:rPr lang="zh-CN" altLang="en-US" b="1" dirty="0" smtClean="0"/>
              <a:t>可能的原因</a:t>
            </a:r>
            <a:r>
              <a:rPr lang="en-US" altLang="zh-CN" b="1" dirty="0" smtClean="0"/>
              <a:t>:</a:t>
            </a:r>
          </a:p>
          <a:p>
            <a:r>
              <a:rPr lang="en-US" altLang="zh-CN" dirty="0" smtClean="0"/>
              <a:t>1).</a:t>
            </a:r>
            <a:r>
              <a:rPr lang="zh-CN" altLang="en-US" dirty="0"/>
              <a:t>使用</a:t>
            </a:r>
            <a:r>
              <a:rPr lang="zh-CN" altLang="en-US" dirty="0" smtClean="0"/>
              <a:t>了</a:t>
            </a:r>
            <a:r>
              <a:rPr lang="en-US" altLang="zh-CN" dirty="0" smtClean="0"/>
              <a:t>Firefox</a:t>
            </a:r>
            <a:r>
              <a:rPr lang="zh-CN" altLang="en-US" dirty="0" smtClean="0"/>
              <a:t>或</a:t>
            </a:r>
            <a:r>
              <a:rPr lang="en-US" altLang="zh-CN" dirty="0" smtClean="0"/>
              <a:t>IE9</a:t>
            </a:r>
            <a:r>
              <a:rPr lang="zh-CN" altLang="en-US" dirty="0" smtClean="0"/>
              <a:t>之外的其它浏览器</a:t>
            </a:r>
            <a:r>
              <a:rPr lang="en-US" altLang="zh-CN" dirty="0" smtClean="0"/>
              <a:t>;</a:t>
            </a:r>
            <a:endParaRPr lang="en-US" altLang="zh-CN" dirty="0"/>
          </a:p>
          <a:p>
            <a:r>
              <a:rPr lang="en-US" altLang="zh-CN" dirty="0" smtClean="0"/>
              <a:t>2).</a:t>
            </a:r>
            <a:r>
              <a:rPr lang="zh-CN" altLang="en-US" dirty="0" smtClean="0"/>
              <a:t>使用以前</a:t>
            </a:r>
            <a:r>
              <a:rPr lang="zh-CN" altLang="en-US" dirty="0"/>
              <a:t>保存的</a:t>
            </a:r>
            <a:r>
              <a:rPr lang="en-US" altLang="zh-CN" dirty="0"/>
              <a:t>SRM </a:t>
            </a:r>
            <a:r>
              <a:rPr lang="en-US" altLang="zh-CN" dirty="0" smtClean="0"/>
              <a:t>Service</a:t>
            </a:r>
            <a:r>
              <a:rPr lang="zh-CN" altLang="en-US" dirty="0" smtClean="0"/>
              <a:t>的链接直接登录</a:t>
            </a:r>
            <a:r>
              <a:rPr lang="en-US" altLang="zh-CN" dirty="0" smtClean="0"/>
              <a:t>SRM</a:t>
            </a:r>
            <a:r>
              <a:rPr lang="zh-CN" altLang="en-US" dirty="0" smtClean="0"/>
              <a:t>系统</a:t>
            </a:r>
            <a:r>
              <a:rPr lang="en-US" altLang="zh-CN" dirty="0" smtClean="0"/>
              <a:t>;</a:t>
            </a:r>
          </a:p>
          <a:p>
            <a:r>
              <a:rPr lang="en-US" altLang="zh-CN" dirty="0" smtClean="0"/>
              <a:t>3). Supplier Portal</a:t>
            </a:r>
            <a:r>
              <a:rPr lang="zh-CN" altLang="en-US" dirty="0"/>
              <a:t>账号和</a:t>
            </a:r>
            <a:r>
              <a:rPr lang="en-US" altLang="zh-CN" dirty="0"/>
              <a:t>SRM</a:t>
            </a:r>
            <a:r>
              <a:rPr lang="zh-CN" altLang="en-US" dirty="0"/>
              <a:t>账号不</a:t>
            </a:r>
            <a:r>
              <a:rPr lang="zh-CN" altLang="en-US" dirty="0" smtClean="0"/>
              <a:t>一致（报蓝屏错误）</a:t>
            </a:r>
            <a:r>
              <a:rPr lang="en-US" altLang="zh-CN" dirty="0" smtClean="0"/>
              <a:t>: </a:t>
            </a:r>
            <a:endParaRPr lang="en-US" altLang="zh-CN" dirty="0"/>
          </a:p>
          <a:p>
            <a:r>
              <a:rPr lang="en-US" altLang="zh-CN" dirty="0"/>
              <a:t>  Supplier Portal</a:t>
            </a:r>
            <a:r>
              <a:rPr lang="zh-CN" altLang="en-US" dirty="0"/>
              <a:t>账号是</a:t>
            </a:r>
            <a:r>
              <a:rPr lang="en-US" altLang="zh-CN" dirty="0"/>
              <a:t>CJLRJS001SRM</a:t>
            </a:r>
            <a:r>
              <a:rPr lang="en-US" altLang="zh-CN" dirty="0">
                <a:solidFill>
                  <a:srgbClr val="FF0000"/>
                </a:solidFill>
              </a:rPr>
              <a:t>S, </a:t>
            </a:r>
            <a:r>
              <a:rPr lang="en-US" altLang="zh-CN" dirty="0"/>
              <a:t>SRM</a:t>
            </a:r>
            <a:r>
              <a:rPr lang="zh-CN" altLang="en-US" dirty="0"/>
              <a:t>账号是</a:t>
            </a:r>
            <a:r>
              <a:rPr lang="en-US" altLang="zh-CN" dirty="0"/>
              <a:t>CJLRJS001SRM</a:t>
            </a:r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en-US" altLang="zh-CN" dirty="0"/>
              <a:t> </a:t>
            </a:r>
            <a:r>
              <a:rPr lang="zh-CN" altLang="en-US" dirty="0"/>
              <a:t>或</a:t>
            </a:r>
            <a:endParaRPr lang="en-US" altLang="zh-CN" dirty="0"/>
          </a:p>
          <a:p>
            <a:r>
              <a:rPr lang="en-US" altLang="zh-CN" dirty="0"/>
              <a:t>  Supplier Portal</a:t>
            </a:r>
            <a:r>
              <a:rPr lang="zh-CN" altLang="en-US" dirty="0"/>
              <a:t>账号是</a:t>
            </a:r>
            <a:r>
              <a:rPr lang="en-US" altLang="zh-CN" dirty="0"/>
              <a:t>CJLRJS001SRM</a:t>
            </a:r>
            <a:r>
              <a:rPr lang="en-US" altLang="zh-CN" dirty="0">
                <a:solidFill>
                  <a:srgbClr val="FF0000"/>
                </a:solidFill>
              </a:rPr>
              <a:t>A, </a:t>
            </a:r>
            <a:r>
              <a:rPr lang="en-US" altLang="zh-CN" dirty="0"/>
              <a:t>SRM</a:t>
            </a:r>
            <a:r>
              <a:rPr lang="zh-CN" altLang="en-US" dirty="0"/>
              <a:t>账号是</a:t>
            </a:r>
            <a:r>
              <a:rPr lang="en-US" altLang="zh-CN" dirty="0"/>
              <a:t>CJLRJS001SRM</a:t>
            </a:r>
            <a:r>
              <a:rPr lang="en-US" altLang="zh-CN" dirty="0">
                <a:solidFill>
                  <a:srgbClr val="FF0000"/>
                </a:solidFill>
              </a:rPr>
              <a:t>S</a:t>
            </a:r>
          </a:p>
          <a:p>
            <a:endParaRPr lang="en-US" altLang="zh-CN" dirty="0" smtClean="0"/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4" name="Picture 2" descr="__0@Foxm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77" y="1211223"/>
            <a:ext cx="5472975" cy="307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 descr="cid:image005.png@01D23538.88E18F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0" y="2749746"/>
            <a:ext cx="5315864" cy="159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3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b="1" dirty="0">
                <a:solidFill>
                  <a:schemeClr val="tx1"/>
                </a:solidFill>
              </a:rPr>
              <a:t>解决方案</a:t>
            </a:r>
            <a:r>
              <a:rPr lang="zh-CN" altLang="en-US" b="1" dirty="0" smtClean="0">
                <a:solidFill>
                  <a:schemeClr val="tx1"/>
                </a:solidFill>
              </a:rPr>
              <a:t>：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1).</a:t>
            </a:r>
            <a:r>
              <a:rPr lang="zh-CN" altLang="en-US" dirty="0" smtClean="0">
                <a:solidFill>
                  <a:schemeClr val="tx1"/>
                </a:solidFill>
              </a:rPr>
              <a:t>使用</a:t>
            </a:r>
            <a:r>
              <a:rPr lang="en-US" altLang="zh-CN" dirty="0" smtClean="0">
                <a:solidFill>
                  <a:schemeClr val="tx1"/>
                </a:solidFill>
              </a:rPr>
              <a:t>IE9</a:t>
            </a:r>
            <a:r>
              <a:rPr lang="zh-CN" altLang="en-US" dirty="0" smtClean="0">
                <a:solidFill>
                  <a:schemeClr val="tx1"/>
                </a:solidFill>
              </a:rPr>
              <a:t>或</a:t>
            </a:r>
            <a:r>
              <a:rPr lang="en-US" altLang="zh-CN" dirty="0" smtClean="0">
                <a:solidFill>
                  <a:schemeClr val="tx1"/>
                </a:solidFill>
              </a:rPr>
              <a:t>Firefox</a:t>
            </a:r>
            <a:r>
              <a:rPr lang="zh-CN" altLang="en-US" dirty="0" smtClean="0">
                <a:solidFill>
                  <a:schemeClr val="tx1"/>
                </a:solidFill>
              </a:rPr>
              <a:t>浏览器。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2).CJLR SRM</a:t>
            </a:r>
            <a:r>
              <a:rPr lang="zh-CN" altLang="en-US" dirty="0" smtClean="0">
                <a:solidFill>
                  <a:schemeClr val="tx1"/>
                </a:solidFill>
              </a:rPr>
              <a:t>系统唯一登录</a:t>
            </a:r>
            <a:r>
              <a:rPr lang="zh-CN" altLang="en-US" dirty="0">
                <a:solidFill>
                  <a:schemeClr val="tx1"/>
                </a:solidFill>
              </a:rPr>
              <a:t>地址</a:t>
            </a:r>
            <a:r>
              <a:rPr lang="zh-CN" altLang="en-US" dirty="0" smtClean="0">
                <a:solidFill>
                  <a:schemeClr val="tx1"/>
                </a:solidFill>
              </a:rPr>
              <a:t>：</a:t>
            </a:r>
            <a:r>
              <a:rPr lang="en-US" altLang="zh-CN" dirty="0">
                <a:hlinkClick r:id="rId2"/>
              </a:rPr>
              <a:t> https://cjlr.portal.covisint.com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3).</a:t>
            </a:r>
            <a:r>
              <a:rPr lang="zh-CN" altLang="en-US" dirty="0" smtClean="0">
                <a:solidFill>
                  <a:schemeClr val="tx1"/>
                </a:solidFill>
              </a:rPr>
              <a:t>若尝试</a:t>
            </a:r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</a:rPr>
              <a:t>和</a:t>
            </a:r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</a:rPr>
              <a:t>后问题依然存在，请联系</a:t>
            </a:r>
            <a:r>
              <a:rPr lang="en-US" altLang="zh-CN" dirty="0" smtClean="0">
                <a:solidFill>
                  <a:schemeClr val="tx1"/>
                </a:solidFill>
              </a:rPr>
              <a:t>CJLR ITHELPDESK </a:t>
            </a:r>
            <a:r>
              <a:rPr lang="zh-CN" altLang="en-US" dirty="0" smtClean="0">
                <a:solidFill>
                  <a:schemeClr val="tx1"/>
                </a:solidFill>
              </a:rPr>
              <a:t>抄送给相关的</a:t>
            </a:r>
            <a:r>
              <a:rPr lang="en-US" altLang="zh-CN" dirty="0" smtClean="0">
                <a:solidFill>
                  <a:schemeClr val="tx1"/>
                </a:solidFill>
              </a:rPr>
              <a:t>STA</a:t>
            </a:r>
            <a:r>
              <a:rPr lang="zh-CN" altLang="en-US" dirty="0" smtClean="0">
                <a:solidFill>
                  <a:schemeClr val="tx1"/>
                </a:solidFill>
              </a:rPr>
              <a:t>或</a:t>
            </a:r>
            <a:r>
              <a:rPr lang="en-US" altLang="zh-CN" dirty="0" smtClean="0">
                <a:solidFill>
                  <a:schemeClr val="tx1"/>
                </a:solidFill>
              </a:rPr>
              <a:t>Buyer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86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 smtClean="0"/>
              <a:t>原因</a:t>
            </a:r>
            <a:r>
              <a:rPr lang="en-US" altLang="zh-CN" dirty="0" smtClean="0"/>
              <a:t>:</a:t>
            </a:r>
          </a:p>
          <a:p>
            <a:r>
              <a:rPr lang="zh-CN" altLang="en-US" dirty="0"/>
              <a:t>登录</a:t>
            </a:r>
            <a:r>
              <a:rPr lang="zh-CN" altLang="en-US" dirty="0" smtClean="0"/>
              <a:t>的</a:t>
            </a:r>
            <a:r>
              <a:rPr lang="en-US" altLang="zh-CN" dirty="0" smtClean="0"/>
              <a:t>Supplier Portal</a:t>
            </a:r>
            <a:r>
              <a:rPr lang="zh-CN" altLang="en-US" dirty="0" smtClean="0"/>
              <a:t>账号没有关联</a:t>
            </a:r>
            <a:r>
              <a:rPr lang="en-US" altLang="zh-CN" dirty="0" smtClean="0"/>
              <a:t>SRM</a:t>
            </a:r>
            <a:r>
              <a:rPr lang="zh-CN" altLang="en-US" dirty="0" smtClean="0"/>
              <a:t>系统账号，如</a:t>
            </a:r>
            <a:r>
              <a:rPr lang="en-US" altLang="zh-CN" dirty="0" smtClean="0"/>
              <a:t>CJLRJS001WAR.</a:t>
            </a:r>
          </a:p>
          <a:p>
            <a:endParaRPr lang="en-US" altLang="zh-CN" dirty="0"/>
          </a:p>
          <a:p>
            <a:r>
              <a:rPr lang="zh-CN" altLang="en-US" dirty="0" smtClean="0"/>
              <a:t>解决方案</a:t>
            </a:r>
            <a:r>
              <a:rPr lang="en-US" altLang="zh-CN" dirty="0" smtClean="0"/>
              <a:t>:</a:t>
            </a:r>
          </a:p>
          <a:p>
            <a:r>
              <a:rPr lang="zh-CN" altLang="en-US" dirty="0" smtClean="0"/>
              <a:t>联系</a:t>
            </a:r>
            <a:r>
              <a:rPr lang="en-US" altLang="zh-CN" dirty="0"/>
              <a:t>B</a:t>
            </a:r>
            <a:r>
              <a:rPr lang="en-US" altLang="zh-CN" dirty="0" smtClean="0"/>
              <a:t>uyer</a:t>
            </a:r>
            <a:r>
              <a:rPr lang="zh-CN" altLang="en-US" dirty="0" smtClean="0"/>
              <a:t>申请</a:t>
            </a:r>
            <a:r>
              <a:rPr lang="en-US" altLang="zh-CN" dirty="0" smtClean="0"/>
              <a:t>Supplier Portal </a:t>
            </a:r>
            <a:r>
              <a:rPr lang="zh-CN" altLang="en-US" dirty="0" smtClean="0"/>
              <a:t>系统对应的</a:t>
            </a:r>
            <a:r>
              <a:rPr lang="en-US" altLang="zh-CN" dirty="0" smtClean="0"/>
              <a:t>SRM</a:t>
            </a:r>
            <a:r>
              <a:rPr lang="zh-CN" altLang="en-US" dirty="0" smtClean="0"/>
              <a:t>账号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(CJLR SRM</a:t>
            </a:r>
            <a:r>
              <a:rPr lang="zh-CN" altLang="en-US" dirty="0" smtClean="0"/>
              <a:t>系统的账号规则</a:t>
            </a:r>
            <a:r>
              <a:rPr lang="zh-CN" altLang="en-US" dirty="0"/>
              <a:t>是</a:t>
            </a:r>
            <a:r>
              <a:rPr lang="en-US" altLang="zh-CN" dirty="0" smtClean="0"/>
              <a:t>:CJLR+</a:t>
            </a:r>
            <a:r>
              <a:rPr lang="zh-CN" altLang="en-US" dirty="0" smtClean="0"/>
              <a:t>供应商代码</a:t>
            </a:r>
            <a:r>
              <a:rPr lang="en-US" altLang="zh-CN" dirty="0" smtClean="0"/>
              <a:t>+SRM</a:t>
            </a:r>
            <a:r>
              <a:rPr lang="en-US" altLang="zh-CN" dirty="0" smtClean="0">
                <a:solidFill>
                  <a:srgbClr val="FF0000"/>
                </a:solidFill>
              </a:rPr>
              <a:t>S</a:t>
            </a:r>
            <a:r>
              <a:rPr lang="en-US" altLang="zh-CN" dirty="0" smtClean="0"/>
              <a:t>(</a:t>
            </a:r>
            <a:r>
              <a:rPr lang="zh-CN" altLang="en-US" dirty="0" smtClean="0"/>
              <a:t>或</a:t>
            </a:r>
            <a:r>
              <a:rPr lang="en-US" altLang="zh-CN" dirty="0" smtClean="0"/>
              <a:t>SRM</a:t>
            </a:r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dirty="0" smtClean="0"/>
              <a:t>)</a:t>
            </a:r>
          </a:p>
          <a:p>
            <a:r>
              <a:rPr lang="zh-CN" altLang="en-US" dirty="0" smtClean="0"/>
              <a:t>如</a:t>
            </a:r>
            <a:r>
              <a:rPr lang="en-US" altLang="zh-CN" dirty="0" smtClean="0"/>
              <a:t>CJLRJS001SRMA</a:t>
            </a:r>
            <a:r>
              <a:rPr lang="zh-CN" altLang="en-US" dirty="0" smtClean="0"/>
              <a:t>，</a:t>
            </a:r>
            <a:r>
              <a:rPr lang="en-US" altLang="zh-CN" dirty="0" smtClean="0"/>
              <a:t>CJLRJS001SRMS)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15109" y="91014"/>
            <a:ext cx="9260299" cy="570706"/>
          </a:xfrm>
        </p:spPr>
        <p:txBody>
          <a:bodyPr/>
          <a:lstStyle/>
          <a:p>
            <a:r>
              <a:rPr lang="en-US" altLang="zh-CN" dirty="0"/>
              <a:t>3</a:t>
            </a:r>
            <a:r>
              <a:rPr lang="en-US" altLang="zh-CN" dirty="0" smtClean="0"/>
              <a:t>. </a:t>
            </a:r>
            <a:r>
              <a:rPr lang="zh-CN" altLang="en-US" dirty="0"/>
              <a:t>登录</a:t>
            </a:r>
            <a:r>
              <a:rPr lang="en-US" altLang="zh-CN" dirty="0"/>
              <a:t>Supplier </a:t>
            </a:r>
            <a:r>
              <a:rPr lang="en-US" altLang="zh-CN" dirty="0" smtClean="0"/>
              <a:t>Portal</a:t>
            </a:r>
            <a:r>
              <a:rPr lang="zh-CN" altLang="en-US" dirty="0" smtClean="0"/>
              <a:t>成功</a:t>
            </a:r>
            <a:r>
              <a:rPr lang="en-US" altLang="zh-CN" dirty="0" smtClean="0"/>
              <a:t>,</a:t>
            </a:r>
            <a:r>
              <a:rPr lang="zh-CN" altLang="en-US" dirty="0" smtClean="0"/>
              <a:t>但找不到</a:t>
            </a:r>
            <a:r>
              <a:rPr lang="en-US" altLang="zh-CN" dirty="0"/>
              <a:t>SRM Service</a:t>
            </a:r>
            <a:r>
              <a:rPr lang="zh-CN" altLang="en-US" dirty="0" smtClean="0"/>
              <a:t>链接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11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.</a:t>
            </a:r>
            <a:r>
              <a:rPr lang="zh-CN" altLang="en-US" dirty="0"/>
              <a:t>打开</a:t>
            </a:r>
            <a:r>
              <a:rPr lang="en-US" altLang="zh-CN" dirty="0" smtClean="0"/>
              <a:t>APQP/PPAP/PSW Working Plan</a:t>
            </a:r>
            <a:r>
              <a:rPr lang="zh-CN" altLang="en-US" dirty="0" smtClean="0"/>
              <a:t>等单据报错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症状</a:t>
            </a:r>
            <a:r>
              <a:rPr lang="zh-CN" altLang="en-US" dirty="0" smtClean="0"/>
              <a:t>：报错提示“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: ‘</a:t>
            </a:r>
            <a:r>
              <a:rPr lang="en-US" altLang="zh-CN" dirty="0" err="1" smtClean="0"/>
              <a:t>XPathEvaluator</a:t>
            </a:r>
            <a:r>
              <a:rPr lang="en-US" altLang="zh-CN" dirty="0" smtClean="0"/>
              <a:t>’ is undefined.</a:t>
            </a:r>
            <a:r>
              <a:rPr lang="zh-CN" altLang="en-US" dirty="0" smtClean="0"/>
              <a:t>”</a:t>
            </a:r>
            <a:r>
              <a:rPr lang="en-US" altLang="zh-CN" dirty="0" smtClean="0"/>
              <a:t> </a:t>
            </a:r>
            <a:r>
              <a:rPr lang="zh-CN" altLang="en-US" dirty="0" smtClean="0"/>
              <a:t>或 “初始值：</a:t>
            </a:r>
            <a:r>
              <a:rPr lang="en-US" altLang="zh-CN" dirty="0"/>
              <a:t> </a:t>
            </a:r>
            <a:r>
              <a:rPr lang="zh-CN" altLang="en-US" dirty="0" smtClean="0"/>
              <a:t>‘</a:t>
            </a:r>
            <a:r>
              <a:rPr lang="en-US" altLang="zh-CN" dirty="0" err="1" smtClean="0"/>
              <a:t>XPathEvaluator</a:t>
            </a:r>
            <a:r>
              <a:rPr lang="zh-CN" altLang="en-US" dirty="0" smtClean="0"/>
              <a:t>”未定义。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b="1" dirty="0" smtClean="0"/>
              <a:t>原因</a:t>
            </a:r>
            <a:r>
              <a:rPr lang="zh-CN" altLang="en-US" dirty="0" smtClean="0"/>
              <a:t>：使用的浏览器是</a:t>
            </a:r>
            <a:r>
              <a:rPr lang="en-US" altLang="zh-CN" dirty="0" smtClean="0"/>
              <a:t>IE10,IE11,360…</a:t>
            </a:r>
            <a:r>
              <a:rPr lang="zh-CN" altLang="en-US" dirty="0" smtClean="0"/>
              <a:t>等。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解决方案：</a:t>
            </a:r>
            <a:endParaRPr lang="en-US" altLang="zh-CN" b="1" dirty="0" smtClean="0"/>
          </a:p>
          <a:p>
            <a:r>
              <a:rPr lang="en-US" altLang="zh-CN" dirty="0" smtClean="0"/>
              <a:t>1).</a:t>
            </a:r>
            <a:r>
              <a:rPr lang="zh-CN" altLang="en-US" dirty="0" smtClean="0"/>
              <a:t>使用</a:t>
            </a:r>
            <a:r>
              <a:rPr lang="en-US" altLang="zh-CN" dirty="0" smtClean="0"/>
              <a:t>9</a:t>
            </a:r>
            <a:r>
              <a:rPr lang="zh-CN" altLang="en-US" dirty="0" smtClean="0"/>
              <a:t>或使用</a:t>
            </a:r>
            <a:r>
              <a:rPr lang="en-US" altLang="zh-CN" dirty="0" smtClean="0"/>
              <a:t>Firefox</a:t>
            </a:r>
            <a:r>
              <a:rPr lang="zh-CN" altLang="en-US" dirty="0" smtClean="0"/>
              <a:t>浏览器</a:t>
            </a:r>
            <a:r>
              <a:rPr lang="en-US" altLang="zh-CN" dirty="0" smtClean="0"/>
              <a:t>,</a:t>
            </a:r>
            <a:r>
              <a:rPr lang="zh-CN" altLang="en-US" dirty="0" smtClean="0"/>
              <a:t>不会出现此问题。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098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4" r="2140" b="13488"/>
          <a:stretch/>
        </p:blipFill>
        <p:spPr bwMode="auto">
          <a:xfrm>
            <a:off x="5828232" y="1482047"/>
            <a:ext cx="5956228" cy="281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mage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8"/>
          <a:stretch/>
        </p:blipFill>
        <p:spPr bwMode="auto">
          <a:xfrm>
            <a:off x="691152" y="1482047"/>
            <a:ext cx="498018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0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D1l58mGUeff0LM1UB5.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AE24ar6Ue6E.AbvpSJ8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lN5MVP_0qvXcUqrZpPX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C5LUNW_kCgkg5sjQ291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D1l58mGUeff0LM1UB5.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AE24ar6Ue6E.AbvpSJ8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lN5MVP_0qvXcUqrZpPX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C5LUNW_kCgkg5sjQ291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AE24ar6Ue6E.AbvpSJ8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D1l58mGUeff0LM1UB5.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lN5MVP_0qvXcUqrZpP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C5LUNW_kCgkg5sjQ291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D1l58mGUeff0LM1UB5.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AE24ar6Ue6E.AbvpSJ8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lN5MVP_0qvXcUqrZpPX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C5LUNW_kCgkg5sjQ291w"/>
</p:tagLst>
</file>

<file path=ppt/theme/theme1.xml><?xml version="1.0" encoding="utf-8"?>
<a:theme xmlns:a="http://schemas.openxmlformats.org/drawingml/2006/main" name="CJLR">
  <a:themeElements>
    <a:clrScheme name="JLR core">
      <a:dk1>
        <a:srgbClr val="000000"/>
      </a:dk1>
      <a:lt1>
        <a:srgbClr val="FFFFFF"/>
      </a:lt1>
      <a:dk2>
        <a:srgbClr val="63666A"/>
      </a:dk2>
      <a:lt2>
        <a:srgbClr val="A7A9AC"/>
      </a:lt2>
      <a:accent1>
        <a:srgbClr val="7D7D7D"/>
      </a:accent1>
      <a:accent2>
        <a:srgbClr val="489350"/>
      </a:accent2>
      <a:accent3>
        <a:srgbClr val="8F993E"/>
      </a:accent3>
      <a:accent4>
        <a:srgbClr val="002060"/>
      </a:accent4>
      <a:accent5>
        <a:srgbClr val="4597A0"/>
      </a:accent5>
      <a:accent6>
        <a:srgbClr val="FF9900"/>
      </a:accent6>
      <a:hlink>
        <a:srgbClr val="2F75FF"/>
      </a:hlink>
      <a:folHlink>
        <a:srgbClr val="7030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64646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3A3A3A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000000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JLR" id="{57B8AA23-52EB-4A9D-B2F3-1912CEEB7D62}" vid="{E13B8A15-6716-4E66-A10B-D3F345CC4D0D}"/>
    </a:ext>
  </a:extLst>
</a:theme>
</file>

<file path=ppt/theme/theme2.xml><?xml version="1.0" encoding="utf-8"?>
<a:theme xmlns:a="http://schemas.openxmlformats.org/drawingml/2006/main" name="JV PPT template">
  <a:themeElements>
    <a:clrScheme name="JV Color">
      <a:dk1>
        <a:sysClr val="windowText" lastClr="000000"/>
      </a:dk1>
      <a:lt1>
        <a:sysClr val="window" lastClr="FFFFFF"/>
      </a:lt1>
      <a:dk2>
        <a:srgbClr val="007F3E"/>
      </a:dk2>
      <a:lt2>
        <a:srgbClr val="80828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奇瑞捷豹路虎PPT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IPM ppt template - official record">
  <a:themeElements>
    <a:clrScheme name="JLR core">
      <a:dk1>
        <a:srgbClr val="000000"/>
      </a:dk1>
      <a:lt1>
        <a:srgbClr val="FFFFFF"/>
      </a:lt1>
      <a:dk2>
        <a:srgbClr val="63666A"/>
      </a:dk2>
      <a:lt2>
        <a:srgbClr val="A7A9AC"/>
      </a:lt2>
      <a:accent1>
        <a:srgbClr val="7D7D7D"/>
      </a:accent1>
      <a:accent2>
        <a:srgbClr val="489350"/>
      </a:accent2>
      <a:accent3>
        <a:srgbClr val="8F993E"/>
      </a:accent3>
      <a:accent4>
        <a:srgbClr val="002060"/>
      </a:accent4>
      <a:accent5>
        <a:srgbClr val="4597A0"/>
      </a:accent5>
      <a:accent6>
        <a:srgbClr val="FF9900"/>
      </a:accent6>
      <a:hlink>
        <a:srgbClr val="2F75FF"/>
      </a:hlink>
      <a:folHlink>
        <a:srgbClr val="7030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64646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3A3A3A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000000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JLR">
  <a:themeElements>
    <a:clrScheme name="JLR core">
      <a:dk1>
        <a:srgbClr val="000000"/>
      </a:dk1>
      <a:lt1>
        <a:srgbClr val="FFFFFF"/>
      </a:lt1>
      <a:dk2>
        <a:srgbClr val="63666A"/>
      </a:dk2>
      <a:lt2>
        <a:srgbClr val="A7A9AC"/>
      </a:lt2>
      <a:accent1>
        <a:srgbClr val="7D7D7D"/>
      </a:accent1>
      <a:accent2>
        <a:srgbClr val="489350"/>
      </a:accent2>
      <a:accent3>
        <a:srgbClr val="8F993E"/>
      </a:accent3>
      <a:accent4>
        <a:srgbClr val="002060"/>
      </a:accent4>
      <a:accent5>
        <a:srgbClr val="4597A0"/>
      </a:accent5>
      <a:accent6>
        <a:srgbClr val="FF9900"/>
      </a:accent6>
      <a:hlink>
        <a:srgbClr val="2F75FF"/>
      </a:hlink>
      <a:folHlink>
        <a:srgbClr val="7030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64646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3A3A3A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000000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JLR" id="{57B8AA23-52EB-4A9D-B2F3-1912CEEB7D62}" vid="{E13B8A15-6716-4E66-A10B-D3F345CC4D0D}"/>
    </a:ext>
  </a:extLst>
</a:theme>
</file>

<file path=ppt/theme/theme5.xml><?xml version="1.0" encoding="utf-8"?>
<a:theme xmlns:a="http://schemas.openxmlformats.org/drawingml/2006/main" name="2_CJLR">
  <a:themeElements>
    <a:clrScheme name="JLR core">
      <a:dk1>
        <a:srgbClr val="000000"/>
      </a:dk1>
      <a:lt1>
        <a:srgbClr val="FFFFFF"/>
      </a:lt1>
      <a:dk2>
        <a:srgbClr val="63666A"/>
      </a:dk2>
      <a:lt2>
        <a:srgbClr val="A7A9AC"/>
      </a:lt2>
      <a:accent1>
        <a:srgbClr val="7D7D7D"/>
      </a:accent1>
      <a:accent2>
        <a:srgbClr val="489350"/>
      </a:accent2>
      <a:accent3>
        <a:srgbClr val="8F993E"/>
      </a:accent3>
      <a:accent4>
        <a:srgbClr val="002060"/>
      </a:accent4>
      <a:accent5>
        <a:srgbClr val="4597A0"/>
      </a:accent5>
      <a:accent6>
        <a:srgbClr val="FF9900"/>
      </a:accent6>
      <a:hlink>
        <a:srgbClr val="2F75FF"/>
      </a:hlink>
      <a:folHlink>
        <a:srgbClr val="7030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64646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3A3A3A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000000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JLR" id="{57B8AA23-52EB-4A9D-B2F3-1912CEEB7D62}" vid="{E13B8A15-6716-4E66-A10B-D3F345CC4D0D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CJLR</Template>
  <TotalTime>662</TotalTime>
  <Words>957</Words>
  <Application>Microsoft Office PowerPoint</Application>
  <PresentationFormat>自定义</PresentationFormat>
  <Paragraphs>143</Paragraphs>
  <Slides>15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CJLR</vt:lpstr>
      <vt:lpstr>JV PPT template</vt:lpstr>
      <vt:lpstr>4_IPM ppt template - official record</vt:lpstr>
      <vt:lpstr>1_CJLR</vt:lpstr>
      <vt:lpstr>2_CJLR</vt:lpstr>
      <vt:lpstr>think-cell Slide</vt:lpstr>
      <vt:lpstr>CJLR SRM 操作系统和浏览器配置需求</vt:lpstr>
      <vt:lpstr>供应商登录CJLR SRM系统</vt:lpstr>
      <vt:lpstr>供应商登录CJLR SRM系统</vt:lpstr>
      <vt:lpstr>PowerPoint 演示文稿</vt:lpstr>
      <vt:lpstr>1. 登录CJLR Supplier Portal系统密码错误或需要重置密码</vt:lpstr>
      <vt:lpstr>2.登录Supplier Portal成功,再点击SRM Service链接后无法进入SRM系统</vt:lpstr>
      <vt:lpstr>PowerPoint 演示文稿</vt:lpstr>
      <vt:lpstr>3. 登录Supplier Portal成功,但找不到SRM Service链接</vt:lpstr>
      <vt:lpstr>4.打开APQP/PPAP/PSW Working Plan等单据报错</vt:lpstr>
      <vt:lpstr>5.编辑APQP Elements报错</vt:lpstr>
      <vt:lpstr>6.上传附件不成功</vt:lpstr>
      <vt:lpstr>7.PSW Working Plan页面打开报错</vt:lpstr>
      <vt:lpstr>PowerPoint 演示文稿</vt:lpstr>
      <vt:lpstr>8.供应商查找零件</vt:lpstr>
      <vt:lpstr>9. 浏览器语言设置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ENOVIA PDM&amp;SRM 单点登录指南</dc:title>
  <dc:creator>RP_Kevin</dc:creator>
  <cp:lastModifiedBy>Minjie Hu</cp:lastModifiedBy>
  <cp:revision>167</cp:revision>
  <dcterms:created xsi:type="dcterms:W3CDTF">2016-11-01T03:33:30Z</dcterms:created>
  <dcterms:modified xsi:type="dcterms:W3CDTF">2017-04-13T06:46:46Z</dcterms:modified>
</cp:coreProperties>
</file>